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8"/>
  </p:notesMasterIdLst>
  <p:sldIdLst>
    <p:sldId id="256" r:id="rId2"/>
    <p:sldId id="258" r:id="rId3"/>
    <p:sldId id="257" r:id="rId4"/>
    <p:sldId id="259" r:id="rId5"/>
    <p:sldId id="260" r:id="rId6"/>
    <p:sldId id="261" r:id="rId7"/>
    <p:sldId id="262" r:id="rId8"/>
    <p:sldId id="284" r:id="rId9"/>
    <p:sldId id="285" r:id="rId10"/>
    <p:sldId id="286" r:id="rId11"/>
    <p:sldId id="287" r:id="rId12"/>
    <p:sldId id="290" r:id="rId13"/>
    <p:sldId id="288" r:id="rId14"/>
    <p:sldId id="291"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3" r:id="rId33"/>
    <p:sldId id="289" r:id="rId34"/>
    <p:sldId id="280" r:id="rId35"/>
    <p:sldId id="281" r:id="rId36"/>
    <p:sldId id="282" r:id="rId37"/>
  </p:sldIdLst>
  <p:sldSz cx="9144000" cy="5143500" type="screen16x9"/>
  <p:notesSz cx="6858000" cy="9144000"/>
  <p:embeddedFontLst>
    <p:embeddedFont>
      <p:font typeface="Roboto" panose="020B0604020202020204" charset="0"/>
      <p:regular r:id="rId39"/>
      <p:bold r:id="rId40"/>
      <p:italic r:id="rId41"/>
      <p:boldItalic r:id="rId42"/>
    </p:embeddedFont>
    <p:embeddedFont>
      <p:font typeface="Raleway" panose="020B0604020202020204" charset="0"/>
      <p:regular r:id="rId43"/>
      <p:bold r:id="rId44"/>
      <p:italic r:id="rId45"/>
      <p:boldItalic r:id="rId46"/>
    </p:embeddedFont>
    <p:embeddedFont>
      <p:font typeface="Calibri" panose="020F0502020204030204" pitchFamily="34" charset="0"/>
      <p:regular r:id="rId47"/>
      <p:bold r:id="rId48"/>
      <p:italic r:id="rId49"/>
      <p:boldItalic r:id="rId50"/>
    </p:embeddedFont>
    <p:embeddedFont>
      <p:font typeface="Verdana" panose="020B0604030504040204" pitchFamily="34" charset="0"/>
      <p:regular r:id="rId51"/>
      <p:bold r:id="rId52"/>
      <p:italic r:id="rId53"/>
      <p:boldItalic r:id="rId5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4" d="100"/>
          <a:sy n="84" d="100"/>
        </p:scale>
        <p:origin x="780" y="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4.fntdata"/><Relationship Id="rId47" Type="http://schemas.openxmlformats.org/officeDocument/2006/relationships/font" Target="fonts/font9.fntdata"/><Relationship Id="rId50" Type="http://schemas.openxmlformats.org/officeDocument/2006/relationships/font" Target="fonts/font12.fntdata"/><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2.fntdata"/><Relationship Id="rId45" Type="http://schemas.openxmlformats.org/officeDocument/2006/relationships/font" Target="fonts/font7.fntdata"/><Relationship Id="rId53" Type="http://schemas.openxmlformats.org/officeDocument/2006/relationships/font" Target="fonts/font15.fntdata"/><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5.fntdata"/><Relationship Id="rId48" Type="http://schemas.openxmlformats.org/officeDocument/2006/relationships/font" Target="fonts/font10.fntdata"/><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font" Target="fonts/font13.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46" Type="http://schemas.openxmlformats.org/officeDocument/2006/relationships/font" Target="fonts/font8.fntdata"/><Relationship Id="rId59" Type="http://schemas.microsoft.com/office/2015/10/relationships/revisionInfo" Target="revisionInfo.xml"/><Relationship Id="rId20" Type="http://schemas.openxmlformats.org/officeDocument/2006/relationships/slide" Target="slides/slide19.xml"/><Relationship Id="rId41" Type="http://schemas.openxmlformats.org/officeDocument/2006/relationships/font" Target="fonts/font3.fntdata"/><Relationship Id="rId54" Type="http://schemas.openxmlformats.org/officeDocument/2006/relationships/font" Target="fonts/font16.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1.fntdata"/><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6.fntdata"/><Relationship Id="rId52" Type="http://schemas.openxmlformats.org/officeDocument/2006/relationships/font" Target="fonts/font1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Shape 8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3" name="Shape 8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Shape 14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7" name="Shape 14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Shape 15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5" name="Shape 15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Shape 16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2" name="Shape 16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Shape 16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9" name="Shape 16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Shape 1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6" name="Shape 17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Shape 18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3" name="Shape 18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Shape 18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0" name="Shape 19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Shape 19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6" name="Shape 19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Shape 2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4" name="Shape 20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Shape 21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2" name="Shape 21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Shape 9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6" name="Shape 9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Shape 21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9" name="Shape 21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Shape 22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6" name="Shape 22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Shape 23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3" name="Shape 23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Shape 23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9" name="Shape 23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Shape 24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5" name="Shape 24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Shape 25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1" name="Shape 25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Shape 25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7" name="Shape 25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Shape 27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1" name="Shape 27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Shape 8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0" name="Shape 9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Shape 1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4" name="Shape 10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Shape 11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1" name="Shape 11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Shape 11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7" name="Shape 11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Shape 12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4" name="Shape 12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Shape 13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4" name="Shape 13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Shape 14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1" name="Shape 14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bg>
      <p:bgPr>
        <a:solidFill>
          <a:schemeClr val="dk1"/>
        </a:solidFill>
        <a:effectLst/>
      </p:bgPr>
    </p:bg>
    <p:spTree>
      <p:nvGrpSpPr>
        <p:cNvPr id="1" name="Shape 9"/>
        <p:cNvGrpSpPr/>
        <p:nvPr/>
      </p:nvGrpSpPr>
      <p:grpSpPr>
        <a:xfrm>
          <a:off x="0" y="0"/>
          <a:ext cx="0" cy="0"/>
          <a:chOff x="0" y="0"/>
          <a:chExt cx="0" cy="0"/>
        </a:xfrm>
      </p:grpSpPr>
      <p:grpSp>
        <p:nvGrpSpPr>
          <p:cNvPr id="10" name="Shape 10"/>
          <p:cNvGrpSpPr/>
          <p:nvPr/>
        </p:nvGrpSpPr>
        <p:grpSpPr>
          <a:xfrm>
            <a:off x="6098378" y="4"/>
            <a:ext cx="3045625" cy="2030570"/>
            <a:chOff x="6098378" y="4"/>
            <a:chExt cx="3045625" cy="2030570"/>
          </a:xfrm>
        </p:grpSpPr>
        <p:sp>
          <p:nvSpPr>
            <p:cNvPr id="11" name="Shape 11"/>
            <p:cNvSpPr/>
            <p:nvPr/>
          </p:nvSpPr>
          <p:spPr>
            <a:xfrm>
              <a:off x="8128803" y="15"/>
              <a:ext cx="1015200" cy="1015200"/>
            </a:xfrm>
            <a:prstGeom prst="rect">
              <a:avLst/>
            </a:prstGeom>
            <a:solidFill>
              <a:schemeClr val="accent1"/>
            </a:solidFill>
            <a:ln>
              <a:noFill/>
            </a:ln>
          </p:spPr>
          <p:txBody>
            <a:bodyPr lIns="91425" tIns="91425" rIns="91425" bIns="91425" anchor="ctr" anchorCtr="0">
              <a:noAutofit/>
            </a:bodyPr>
            <a:lstStyle/>
            <a:p>
              <a:pPr lvl="0">
                <a:spcBef>
                  <a:spcPts val="0"/>
                </a:spcBef>
                <a:buNone/>
              </a:pPr>
              <a:endParaRPr/>
            </a:p>
          </p:txBody>
        </p:sp>
        <p:sp>
          <p:nvSpPr>
            <p:cNvPr id="12" name="Shape 12"/>
            <p:cNvSpPr/>
            <p:nvPr/>
          </p:nvSpPr>
          <p:spPr>
            <a:xfrm flipH="1">
              <a:off x="7113463" y="4"/>
              <a:ext cx="1015200" cy="1015200"/>
            </a:xfrm>
            <a:prstGeom prst="rtTriangle">
              <a:avLst/>
            </a:prstGeom>
            <a:solidFill>
              <a:schemeClr val="accent2"/>
            </a:solidFill>
            <a:ln>
              <a:noFill/>
            </a:ln>
          </p:spPr>
          <p:txBody>
            <a:bodyPr lIns="91425" tIns="91425" rIns="91425" bIns="91425" anchor="ctr" anchorCtr="0">
              <a:noAutofit/>
            </a:bodyPr>
            <a:lstStyle/>
            <a:p>
              <a:pPr lvl="0">
                <a:spcBef>
                  <a:spcPts val="0"/>
                </a:spcBef>
                <a:buNone/>
              </a:pPr>
              <a:endParaRPr/>
            </a:p>
          </p:txBody>
        </p:sp>
        <p:sp>
          <p:nvSpPr>
            <p:cNvPr id="13" name="Shape 13"/>
            <p:cNvSpPr/>
            <p:nvPr/>
          </p:nvSpPr>
          <p:spPr>
            <a:xfrm rot="10800000" flipH="1">
              <a:off x="7113588" y="106"/>
              <a:ext cx="1015200" cy="1015200"/>
            </a:xfrm>
            <a:prstGeom prst="rtTriangle">
              <a:avLst/>
            </a:prstGeom>
            <a:solidFill>
              <a:schemeClr val="accent6"/>
            </a:solidFill>
            <a:ln>
              <a:noFill/>
            </a:ln>
          </p:spPr>
          <p:txBody>
            <a:bodyPr lIns="91425" tIns="91425" rIns="91425" bIns="91425" anchor="ctr" anchorCtr="0">
              <a:noAutofit/>
            </a:bodyPr>
            <a:lstStyle/>
            <a:p>
              <a:pPr lvl="0">
                <a:spcBef>
                  <a:spcPts val="0"/>
                </a:spcBef>
                <a:buNone/>
              </a:pPr>
              <a:endParaRPr/>
            </a:p>
          </p:txBody>
        </p:sp>
        <p:sp>
          <p:nvSpPr>
            <p:cNvPr id="14" name="Shape 14"/>
            <p:cNvSpPr/>
            <p:nvPr/>
          </p:nvSpPr>
          <p:spPr>
            <a:xfrm rot="10800000">
              <a:off x="6098378" y="96"/>
              <a:ext cx="1015200" cy="1015200"/>
            </a:xfrm>
            <a:prstGeom prst="rtTriangle">
              <a:avLst/>
            </a:prstGeom>
            <a:solidFill>
              <a:schemeClr val="accent1"/>
            </a:solidFill>
            <a:ln>
              <a:noFill/>
            </a:ln>
          </p:spPr>
          <p:txBody>
            <a:bodyPr lIns="91425" tIns="91425" rIns="91425" bIns="91425" anchor="ctr" anchorCtr="0">
              <a:noAutofit/>
            </a:bodyPr>
            <a:lstStyle/>
            <a:p>
              <a:pPr lvl="0">
                <a:spcBef>
                  <a:spcPts val="0"/>
                </a:spcBef>
                <a:buNone/>
              </a:pPr>
              <a:endParaRPr/>
            </a:p>
          </p:txBody>
        </p:sp>
        <p:sp>
          <p:nvSpPr>
            <p:cNvPr id="15" name="Shape 15"/>
            <p:cNvSpPr/>
            <p:nvPr/>
          </p:nvSpPr>
          <p:spPr>
            <a:xfrm rot="10800000">
              <a:off x="8128789" y="1015375"/>
              <a:ext cx="1015200" cy="1015200"/>
            </a:xfrm>
            <a:prstGeom prst="rtTriangle">
              <a:avLst/>
            </a:prstGeom>
            <a:solidFill>
              <a:schemeClr val="accent6"/>
            </a:solidFill>
            <a:ln>
              <a:noFill/>
            </a:ln>
          </p:spPr>
          <p:txBody>
            <a:bodyPr lIns="91425" tIns="91425" rIns="91425" bIns="91425" anchor="ctr" anchorCtr="0">
              <a:noAutofit/>
            </a:bodyPr>
            <a:lstStyle/>
            <a:p>
              <a:pPr lvl="0">
                <a:spcBef>
                  <a:spcPts val="0"/>
                </a:spcBef>
                <a:buNone/>
              </a:pPr>
              <a:endParaRPr/>
            </a:p>
          </p:txBody>
        </p:sp>
      </p:grpSp>
      <p:sp>
        <p:nvSpPr>
          <p:cNvPr id="16" name="Shape 16"/>
          <p:cNvSpPr txBox="1">
            <a:spLocks noGrp="1"/>
          </p:cNvSpPr>
          <p:nvPr>
            <p:ph type="ctrTitle"/>
          </p:nvPr>
        </p:nvSpPr>
        <p:spPr>
          <a:xfrm>
            <a:off x="598100" y="1775222"/>
            <a:ext cx="8222100" cy="838800"/>
          </a:xfrm>
          <a:prstGeom prst="rect">
            <a:avLst/>
          </a:prstGeom>
        </p:spPr>
        <p:txBody>
          <a:bodyPr lIns="91425" tIns="91425" rIns="91425" bIns="91425" anchor="b" anchorCtr="0"/>
          <a:lstStyle>
            <a:lvl1pPr lvl="0">
              <a:spcBef>
                <a:spcPts val="0"/>
              </a:spcBef>
              <a:buClr>
                <a:schemeClr val="lt1"/>
              </a:buClr>
              <a:buSzPct val="100000"/>
              <a:defRPr sz="4200">
                <a:solidFill>
                  <a:schemeClr val="lt1"/>
                </a:solidFill>
              </a:defRPr>
            </a:lvl1pPr>
            <a:lvl2pPr lvl="1">
              <a:spcBef>
                <a:spcPts val="0"/>
              </a:spcBef>
              <a:buClr>
                <a:schemeClr val="lt1"/>
              </a:buClr>
              <a:buSzPct val="100000"/>
              <a:defRPr sz="4200">
                <a:solidFill>
                  <a:schemeClr val="lt1"/>
                </a:solidFill>
              </a:defRPr>
            </a:lvl2pPr>
            <a:lvl3pPr lvl="2">
              <a:spcBef>
                <a:spcPts val="0"/>
              </a:spcBef>
              <a:buClr>
                <a:schemeClr val="lt1"/>
              </a:buClr>
              <a:buSzPct val="100000"/>
              <a:defRPr sz="4200">
                <a:solidFill>
                  <a:schemeClr val="lt1"/>
                </a:solidFill>
              </a:defRPr>
            </a:lvl3pPr>
            <a:lvl4pPr lvl="3">
              <a:spcBef>
                <a:spcPts val="0"/>
              </a:spcBef>
              <a:buClr>
                <a:schemeClr val="lt1"/>
              </a:buClr>
              <a:buSzPct val="100000"/>
              <a:defRPr sz="4200">
                <a:solidFill>
                  <a:schemeClr val="lt1"/>
                </a:solidFill>
              </a:defRPr>
            </a:lvl4pPr>
            <a:lvl5pPr lvl="4">
              <a:spcBef>
                <a:spcPts val="0"/>
              </a:spcBef>
              <a:buClr>
                <a:schemeClr val="lt1"/>
              </a:buClr>
              <a:buSzPct val="100000"/>
              <a:defRPr sz="4200">
                <a:solidFill>
                  <a:schemeClr val="lt1"/>
                </a:solidFill>
              </a:defRPr>
            </a:lvl5pPr>
            <a:lvl6pPr lvl="5">
              <a:spcBef>
                <a:spcPts val="0"/>
              </a:spcBef>
              <a:buClr>
                <a:schemeClr val="lt1"/>
              </a:buClr>
              <a:buSzPct val="100000"/>
              <a:defRPr sz="4200">
                <a:solidFill>
                  <a:schemeClr val="lt1"/>
                </a:solidFill>
              </a:defRPr>
            </a:lvl6pPr>
            <a:lvl7pPr lvl="6">
              <a:spcBef>
                <a:spcPts val="0"/>
              </a:spcBef>
              <a:buClr>
                <a:schemeClr val="lt1"/>
              </a:buClr>
              <a:buSzPct val="100000"/>
              <a:defRPr sz="4200">
                <a:solidFill>
                  <a:schemeClr val="lt1"/>
                </a:solidFill>
              </a:defRPr>
            </a:lvl7pPr>
            <a:lvl8pPr lvl="7">
              <a:spcBef>
                <a:spcPts val="0"/>
              </a:spcBef>
              <a:buClr>
                <a:schemeClr val="lt1"/>
              </a:buClr>
              <a:buSzPct val="100000"/>
              <a:defRPr sz="4200">
                <a:solidFill>
                  <a:schemeClr val="lt1"/>
                </a:solidFill>
              </a:defRPr>
            </a:lvl8pPr>
            <a:lvl9pPr lvl="8">
              <a:spcBef>
                <a:spcPts val="0"/>
              </a:spcBef>
              <a:buClr>
                <a:schemeClr val="lt1"/>
              </a:buClr>
              <a:buSzPct val="100000"/>
              <a:defRPr sz="4200">
                <a:solidFill>
                  <a:schemeClr val="lt1"/>
                </a:solidFill>
              </a:defRPr>
            </a:lvl9pPr>
          </a:lstStyle>
          <a:p>
            <a:endParaRPr/>
          </a:p>
        </p:txBody>
      </p:sp>
      <p:sp>
        <p:nvSpPr>
          <p:cNvPr id="17" name="Shape 17"/>
          <p:cNvSpPr txBox="1">
            <a:spLocks noGrp="1"/>
          </p:cNvSpPr>
          <p:nvPr>
            <p:ph type="subTitle" idx="1"/>
          </p:nvPr>
        </p:nvSpPr>
        <p:spPr>
          <a:xfrm>
            <a:off x="598088" y="2715912"/>
            <a:ext cx="8222100" cy="432900"/>
          </a:xfrm>
          <a:prstGeom prst="rect">
            <a:avLst/>
          </a:prstGeom>
        </p:spPr>
        <p:txBody>
          <a:bodyPr lIns="91425" tIns="91425" rIns="91425" bIns="91425" anchor="t" anchorCtr="0"/>
          <a:lstStyle>
            <a:lvl1pPr lvl="0">
              <a:lnSpc>
                <a:spcPct val="100000"/>
              </a:lnSpc>
              <a:spcBef>
                <a:spcPts val="0"/>
              </a:spcBef>
              <a:spcAft>
                <a:spcPts val="0"/>
              </a:spcAft>
              <a:buClr>
                <a:schemeClr val="lt1"/>
              </a:buClr>
              <a:buSzPct val="100000"/>
              <a:buNone/>
              <a:defRPr sz="2100">
                <a:solidFill>
                  <a:schemeClr val="lt1"/>
                </a:solidFill>
              </a:defRPr>
            </a:lvl1pPr>
            <a:lvl2pPr lvl="1">
              <a:lnSpc>
                <a:spcPct val="100000"/>
              </a:lnSpc>
              <a:spcBef>
                <a:spcPts val="0"/>
              </a:spcBef>
              <a:spcAft>
                <a:spcPts val="0"/>
              </a:spcAft>
              <a:buClr>
                <a:schemeClr val="lt1"/>
              </a:buClr>
              <a:buSzPct val="100000"/>
              <a:buNone/>
              <a:defRPr sz="2100">
                <a:solidFill>
                  <a:schemeClr val="lt1"/>
                </a:solidFill>
              </a:defRPr>
            </a:lvl2pPr>
            <a:lvl3pPr lvl="2">
              <a:lnSpc>
                <a:spcPct val="100000"/>
              </a:lnSpc>
              <a:spcBef>
                <a:spcPts val="0"/>
              </a:spcBef>
              <a:spcAft>
                <a:spcPts val="0"/>
              </a:spcAft>
              <a:buClr>
                <a:schemeClr val="lt1"/>
              </a:buClr>
              <a:buSzPct val="100000"/>
              <a:buNone/>
              <a:defRPr sz="2100">
                <a:solidFill>
                  <a:schemeClr val="lt1"/>
                </a:solidFill>
              </a:defRPr>
            </a:lvl3pPr>
            <a:lvl4pPr lvl="3">
              <a:lnSpc>
                <a:spcPct val="100000"/>
              </a:lnSpc>
              <a:spcBef>
                <a:spcPts val="0"/>
              </a:spcBef>
              <a:spcAft>
                <a:spcPts val="0"/>
              </a:spcAft>
              <a:buClr>
                <a:schemeClr val="lt1"/>
              </a:buClr>
              <a:buSzPct val="100000"/>
              <a:buNone/>
              <a:defRPr sz="2100">
                <a:solidFill>
                  <a:schemeClr val="lt1"/>
                </a:solidFill>
              </a:defRPr>
            </a:lvl4pPr>
            <a:lvl5pPr lvl="4">
              <a:lnSpc>
                <a:spcPct val="100000"/>
              </a:lnSpc>
              <a:spcBef>
                <a:spcPts val="0"/>
              </a:spcBef>
              <a:spcAft>
                <a:spcPts val="0"/>
              </a:spcAft>
              <a:buClr>
                <a:schemeClr val="lt1"/>
              </a:buClr>
              <a:buSzPct val="100000"/>
              <a:buNone/>
              <a:defRPr sz="2100">
                <a:solidFill>
                  <a:schemeClr val="lt1"/>
                </a:solidFill>
              </a:defRPr>
            </a:lvl5pPr>
            <a:lvl6pPr lvl="5">
              <a:lnSpc>
                <a:spcPct val="100000"/>
              </a:lnSpc>
              <a:spcBef>
                <a:spcPts val="0"/>
              </a:spcBef>
              <a:spcAft>
                <a:spcPts val="0"/>
              </a:spcAft>
              <a:buClr>
                <a:schemeClr val="lt1"/>
              </a:buClr>
              <a:buSzPct val="100000"/>
              <a:buNone/>
              <a:defRPr sz="2100">
                <a:solidFill>
                  <a:schemeClr val="lt1"/>
                </a:solidFill>
              </a:defRPr>
            </a:lvl6pPr>
            <a:lvl7pPr lvl="6">
              <a:lnSpc>
                <a:spcPct val="100000"/>
              </a:lnSpc>
              <a:spcBef>
                <a:spcPts val="0"/>
              </a:spcBef>
              <a:spcAft>
                <a:spcPts val="0"/>
              </a:spcAft>
              <a:buClr>
                <a:schemeClr val="lt1"/>
              </a:buClr>
              <a:buSzPct val="100000"/>
              <a:buNone/>
              <a:defRPr sz="2100">
                <a:solidFill>
                  <a:schemeClr val="lt1"/>
                </a:solidFill>
              </a:defRPr>
            </a:lvl7pPr>
            <a:lvl8pPr lvl="7">
              <a:lnSpc>
                <a:spcPct val="100000"/>
              </a:lnSpc>
              <a:spcBef>
                <a:spcPts val="0"/>
              </a:spcBef>
              <a:spcAft>
                <a:spcPts val="0"/>
              </a:spcAft>
              <a:buClr>
                <a:schemeClr val="lt1"/>
              </a:buClr>
              <a:buSzPct val="100000"/>
              <a:buNone/>
              <a:defRPr sz="2100">
                <a:solidFill>
                  <a:schemeClr val="lt1"/>
                </a:solidFill>
              </a:defRPr>
            </a:lvl8pPr>
            <a:lvl9pPr lvl="8">
              <a:lnSpc>
                <a:spcPct val="100000"/>
              </a:lnSpc>
              <a:spcBef>
                <a:spcPts val="0"/>
              </a:spcBef>
              <a:spcAft>
                <a:spcPts val="0"/>
              </a:spcAft>
              <a:buClr>
                <a:schemeClr val="lt1"/>
              </a:buClr>
              <a:buSzPct val="100000"/>
              <a:buNone/>
              <a:defRPr sz="2100">
                <a:solidFill>
                  <a:schemeClr val="lt1"/>
                </a:solidFill>
              </a:defRPr>
            </a:lvl9pPr>
          </a:lstStyle>
          <a:p>
            <a:endParaRPr/>
          </a:p>
        </p:txBody>
      </p:sp>
      <p:sp>
        <p:nvSpPr>
          <p:cNvPr id="18" name="Shape 18"/>
          <p:cNvSpPr txBox="1">
            <a:spLocks noGrp="1"/>
          </p:cNvSpPr>
          <p:nvPr>
            <p:ph type="sldNum" idx="12"/>
          </p:nvPr>
        </p:nvSpPr>
        <p:spPr>
          <a:xfrm>
            <a:off x="8460431" y="4651190"/>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transition spd="slow">
    <p:wip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Big number">
    <p:bg>
      <p:bgPr>
        <a:solidFill>
          <a:schemeClr val="dk1"/>
        </a:solidFill>
        <a:effectLst/>
      </p:bgPr>
    </p:bg>
    <p:spTree>
      <p:nvGrpSpPr>
        <p:cNvPr id="1" name="Shape 69"/>
        <p:cNvGrpSpPr/>
        <p:nvPr/>
      </p:nvGrpSpPr>
      <p:grpSpPr>
        <a:xfrm>
          <a:off x="0" y="0"/>
          <a:ext cx="0" cy="0"/>
          <a:chOff x="0" y="0"/>
          <a:chExt cx="0" cy="0"/>
        </a:xfrm>
      </p:grpSpPr>
      <p:grpSp>
        <p:nvGrpSpPr>
          <p:cNvPr id="70" name="Shape 70"/>
          <p:cNvGrpSpPr/>
          <p:nvPr/>
        </p:nvGrpSpPr>
        <p:grpSpPr>
          <a:xfrm>
            <a:off x="6098378" y="4"/>
            <a:ext cx="3045625" cy="2030570"/>
            <a:chOff x="6098378" y="4"/>
            <a:chExt cx="3045625" cy="2030570"/>
          </a:xfrm>
        </p:grpSpPr>
        <p:sp>
          <p:nvSpPr>
            <p:cNvPr id="71" name="Shape 71"/>
            <p:cNvSpPr/>
            <p:nvPr/>
          </p:nvSpPr>
          <p:spPr>
            <a:xfrm>
              <a:off x="8128803" y="15"/>
              <a:ext cx="1015200" cy="1015200"/>
            </a:xfrm>
            <a:prstGeom prst="rect">
              <a:avLst/>
            </a:prstGeom>
            <a:solidFill>
              <a:schemeClr val="accent1"/>
            </a:solidFill>
            <a:ln>
              <a:noFill/>
            </a:ln>
          </p:spPr>
          <p:txBody>
            <a:bodyPr lIns="91425" tIns="91425" rIns="91425" bIns="91425" anchor="ctr" anchorCtr="0">
              <a:noAutofit/>
            </a:bodyPr>
            <a:lstStyle/>
            <a:p>
              <a:pPr lvl="0">
                <a:spcBef>
                  <a:spcPts val="0"/>
                </a:spcBef>
                <a:buNone/>
              </a:pPr>
              <a:endParaRPr/>
            </a:p>
          </p:txBody>
        </p:sp>
        <p:sp>
          <p:nvSpPr>
            <p:cNvPr id="72" name="Shape 72"/>
            <p:cNvSpPr/>
            <p:nvPr/>
          </p:nvSpPr>
          <p:spPr>
            <a:xfrm flipH="1">
              <a:off x="7113463" y="4"/>
              <a:ext cx="1015200" cy="1015200"/>
            </a:xfrm>
            <a:prstGeom prst="rtTriangle">
              <a:avLst/>
            </a:prstGeom>
            <a:solidFill>
              <a:schemeClr val="accent2"/>
            </a:solidFill>
            <a:ln>
              <a:noFill/>
            </a:ln>
          </p:spPr>
          <p:txBody>
            <a:bodyPr lIns="91425" tIns="91425" rIns="91425" bIns="91425" anchor="ctr" anchorCtr="0">
              <a:noAutofit/>
            </a:bodyPr>
            <a:lstStyle/>
            <a:p>
              <a:pPr lvl="0">
                <a:spcBef>
                  <a:spcPts val="0"/>
                </a:spcBef>
                <a:buNone/>
              </a:pPr>
              <a:endParaRPr/>
            </a:p>
          </p:txBody>
        </p:sp>
        <p:sp>
          <p:nvSpPr>
            <p:cNvPr id="73" name="Shape 73"/>
            <p:cNvSpPr/>
            <p:nvPr/>
          </p:nvSpPr>
          <p:spPr>
            <a:xfrm rot="10800000" flipH="1">
              <a:off x="7113588" y="106"/>
              <a:ext cx="1015200" cy="1015200"/>
            </a:xfrm>
            <a:prstGeom prst="rtTriangle">
              <a:avLst/>
            </a:prstGeom>
            <a:solidFill>
              <a:schemeClr val="accent6"/>
            </a:solidFill>
            <a:ln>
              <a:noFill/>
            </a:ln>
          </p:spPr>
          <p:txBody>
            <a:bodyPr lIns="91425" tIns="91425" rIns="91425" bIns="91425" anchor="ctr" anchorCtr="0">
              <a:noAutofit/>
            </a:bodyPr>
            <a:lstStyle/>
            <a:p>
              <a:pPr lvl="0">
                <a:spcBef>
                  <a:spcPts val="0"/>
                </a:spcBef>
                <a:buNone/>
              </a:pPr>
              <a:endParaRPr/>
            </a:p>
          </p:txBody>
        </p:sp>
        <p:sp>
          <p:nvSpPr>
            <p:cNvPr id="74" name="Shape 74"/>
            <p:cNvSpPr/>
            <p:nvPr/>
          </p:nvSpPr>
          <p:spPr>
            <a:xfrm rot="10800000">
              <a:off x="6098378" y="96"/>
              <a:ext cx="1015200" cy="1015200"/>
            </a:xfrm>
            <a:prstGeom prst="rtTriangle">
              <a:avLst/>
            </a:prstGeom>
            <a:solidFill>
              <a:schemeClr val="accent1"/>
            </a:solidFill>
            <a:ln>
              <a:noFill/>
            </a:ln>
          </p:spPr>
          <p:txBody>
            <a:bodyPr lIns="91425" tIns="91425" rIns="91425" bIns="91425" anchor="ctr" anchorCtr="0">
              <a:noAutofit/>
            </a:bodyPr>
            <a:lstStyle/>
            <a:p>
              <a:pPr lvl="0">
                <a:spcBef>
                  <a:spcPts val="0"/>
                </a:spcBef>
                <a:buNone/>
              </a:pPr>
              <a:endParaRPr/>
            </a:p>
          </p:txBody>
        </p:sp>
        <p:sp>
          <p:nvSpPr>
            <p:cNvPr id="75" name="Shape 75"/>
            <p:cNvSpPr/>
            <p:nvPr/>
          </p:nvSpPr>
          <p:spPr>
            <a:xfrm rot="10800000">
              <a:off x="8128789" y="1015375"/>
              <a:ext cx="1015200" cy="1015200"/>
            </a:xfrm>
            <a:prstGeom prst="rtTriangle">
              <a:avLst/>
            </a:prstGeom>
            <a:solidFill>
              <a:schemeClr val="accent6"/>
            </a:solidFill>
            <a:ln>
              <a:noFill/>
            </a:ln>
          </p:spPr>
          <p:txBody>
            <a:bodyPr lIns="91425" tIns="91425" rIns="91425" bIns="91425" anchor="ctr" anchorCtr="0">
              <a:noAutofit/>
            </a:bodyPr>
            <a:lstStyle/>
            <a:p>
              <a:pPr lvl="0">
                <a:spcBef>
                  <a:spcPts val="0"/>
                </a:spcBef>
                <a:buNone/>
              </a:pPr>
              <a:endParaRPr/>
            </a:p>
          </p:txBody>
        </p:sp>
      </p:grpSp>
      <p:sp>
        <p:nvSpPr>
          <p:cNvPr id="76" name="Shape 76"/>
          <p:cNvSpPr txBox="1">
            <a:spLocks noGrp="1"/>
          </p:cNvSpPr>
          <p:nvPr>
            <p:ph type="title"/>
          </p:nvPr>
        </p:nvSpPr>
        <p:spPr>
          <a:xfrm>
            <a:off x="311700" y="1256050"/>
            <a:ext cx="8520600" cy="2030700"/>
          </a:xfrm>
          <a:prstGeom prst="rect">
            <a:avLst/>
          </a:prstGeom>
        </p:spPr>
        <p:txBody>
          <a:bodyPr lIns="91425" tIns="91425" rIns="91425" bIns="91425" anchor="b" anchorCtr="0"/>
          <a:lstStyle>
            <a:lvl1pPr lvl="0" algn="ctr">
              <a:spcBef>
                <a:spcPts val="0"/>
              </a:spcBef>
              <a:buClr>
                <a:schemeClr val="lt1"/>
              </a:buClr>
              <a:buSzPct val="100000"/>
              <a:defRPr sz="12000">
                <a:solidFill>
                  <a:schemeClr val="lt1"/>
                </a:solidFill>
              </a:defRPr>
            </a:lvl1pPr>
            <a:lvl2pPr lvl="1" algn="ctr">
              <a:spcBef>
                <a:spcPts val="0"/>
              </a:spcBef>
              <a:buClr>
                <a:schemeClr val="lt1"/>
              </a:buClr>
              <a:buSzPct val="100000"/>
              <a:defRPr sz="12000">
                <a:solidFill>
                  <a:schemeClr val="lt1"/>
                </a:solidFill>
              </a:defRPr>
            </a:lvl2pPr>
            <a:lvl3pPr lvl="2" algn="ctr">
              <a:spcBef>
                <a:spcPts val="0"/>
              </a:spcBef>
              <a:buClr>
                <a:schemeClr val="lt1"/>
              </a:buClr>
              <a:buSzPct val="100000"/>
              <a:defRPr sz="12000">
                <a:solidFill>
                  <a:schemeClr val="lt1"/>
                </a:solidFill>
              </a:defRPr>
            </a:lvl3pPr>
            <a:lvl4pPr lvl="3" algn="ctr">
              <a:spcBef>
                <a:spcPts val="0"/>
              </a:spcBef>
              <a:buClr>
                <a:schemeClr val="lt1"/>
              </a:buClr>
              <a:buSzPct val="100000"/>
              <a:defRPr sz="12000">
                <a:solidFill>
                  <a:schemeClr val="lt1"/>
                </a:solidFill>
              </a:defRPr>
            </a:lvl4pPr>
            <a:lvl5pPr lvl="4" algn="ctr">
              <a:spcBef>
                <a:spcPts val="0"/>
              </a:spcBef>
              <a:buClr>
                <a:schemeClr val="lt1"/>
              </a:buClr>
              <a:buSzPct val="100000"/>
              <a:defRPr sz="12000">
                <a:solidFill>
                  <a:schemeClr val="lt1"/>
                </a:solidFill>
              </a:defRPr>
            </a:lvl5pPr>
            <a:lvl6pPr lvl="5" algn="ctr">
              <a:spcBef>
                <a:spcPts val="0"/>
              </a:spcBef>
              <a:buClr>
                <a:schemeClr val="lt1"/>
              </a:buClr>
              <a:buSzPct val="100000"/>
              <a:defRPr sz="12000">
                <a:solidFill>
                  <a:schemeClr val="lt1"/>
                </a:solidFill>
              </a:defRPr>
            </a:lvl6pPr>
            <a:lvl7pPr lvl="6" algn="ctr">
              <a:spcBef>
                <a:spcPts val="0"/>
              </a:spcBef>
              <a:buClr>
                <a:schemeClr val="lt1"/>
              </a:buClr>
              <a:buSzPct val="100000"/>
              <a:defRPr sz="12000">
                <a:solidFill>
                  <a:schemeClr val="lt1"/>
                </a:solidFill>
              </a:defRPr>
            </a:lvl7pPr>
            <a:lvl8pPr lvl="7" algn="ctr">
              <a:spcBef>
                <a:spcPts val="0"/>
              </a:spcBef>
              <a:buClr>
                <a:schemeClr val="lt1"/>
              </a:buClr>
              <a:buSzPct val="100000"/>
              <a:defRPr sz="12000">
                <a:solidFill>
                  <a:schemeClr val="lt1"/>
                </a:solidFill>
              </a:defRPr>
            </a:lvl8pPr>
            <a:lvl9pPr lvl="8" algn="ctr">
              <a:spcBef>
                <a:spcPts val="0"/>
              </a:spcBef>
              <a:buClr>
                <a:schemeClr val="lt1"/>
              </a:buClr>
              <a:buSzPct val="100000"/>
              <a:defRPr sz="12000">
                <a:solidFill>
                  <a:schemeClr val="lt1"/>
                </a:solidFill>
              </a:defRPr>
            </a:lvl9pPr>
          </a:lstStyle>
          <a:p>
            <a:endParaRPr/>
          </a:p>
        </p:txBody>
      </p:sp>
      <p:sp>
        <p:nvSpPr>
          <p:cNvPr id="77" name="Shape 77"/>
          <p:cNvSpPr txBox="1">
            <a:spLocks noGrp="1"/>
          </p:cNvSpPr>
          <p:nvPr>
            <p:ph type="body" idx="1"/>
          </p:nvPr>
        </p:nvSpPr>
        <p:spPr>
          <a:xfrm>
            <a:off x="311700" y="3369225"/>
            <a:ext cx="8520600" cy="1281900"/>
          </a:xfrm>
          <a:prstGeom prst="rect">
            <a:avLst/>
          </a:prstGeom>
        </p:spPr>
        <p:txBody>
          <a:bodyPr lIns="91425" tIns="91425" rIns="91425" bIns="91425" anchor="t" anchorCtr="0"/>
          <a:lstStyle>
            <a:lvl1pPr lvl="0" algn="ctr">
              <a:spcBef>
                <a:spcPts val="0"/>
              </a:spcBef>
              <a:buClr>
                <a:schemeClr val="lt1"/>
              </a:buClr>
              <a:defRPr>
                <a:solidFill>
                  <a:schemeClr val="lt1"/>
                </a:solidFill>
              </a:defRPr>
            </a:lvl1pPr>
            <a:lvl2pPr lvl="1" algn="ctr">
              <a:spcBef>
                <a:spcPts val="0"/>
              </a:spcBef>
              <a:buClr>
                <a:schemeClr val="lt1"/>
              </a:buClr>
              <a:defRPr>
                <a:solidFill>
                  <a:schemeClr val="lt1"/>
                </a:solidFill>
              </a:defRPr>
            </a:lvl2pPr>
            <a:lvl3pPr lvl="2" algn="ctr">
              <a:spcBef>
                <a:spcPts val="0"/>
              </a:spcBef>
              <a:buClr>
                <a:schemeClr val="lt1"/>
              </a:buClr>
              <a:defRPr>
                <a:solidFill>
                  <a:schemeClr val="lt1"/>
                </a:solidFill>
              </a:defRPr>
            </a:lvl3pPr>
            <a:lvl4pPr lvl="3" algn="ctr">
              <a:spcBef>
                <a:spcPts val="0"/>
              </a:spcBef>
              <a:buClr>
                <a:schemeClr val="lt1"/>
              </a:buClr>
              <a:defRPr>
                <a:solidFill>
                  <a:schemeClr val="lt1"/>
                </a:solidFill>
              </a:defRPr>
            </a:lvl4pPr>
            <a:lvl5pPr lvl="4" algn="ctr">
              <a:spcBef>
                <a:spcPts val="0"/>
              </a:spcBef>
              <a:buClr>
                <a:schemeClr val="lt1"/>
              </a:buClr>
              <a:defRPr>
                <a:solidFill>
                  <a:schemeClr val="lt1"/>
                </a:solidFill>
              </a:defRPr>
            </a:lvl5pPr>
            <a:lvl6pPr lvl="5" algn="ctr">
              <a:spcBef>
                <a:spcPts val="0"/>
              </a:spcBef>
              <a:buClr>
                <a:schemeClr val="lt1"/>
              </a:buClr>
              <a:defRPr>
                <a:solidFill>
                  <a:schemeClr val="lt1"/>
                </a:solidFill>
              </a:defRPr>
            </a:lvl6pPr>
            <a:lvl7pPr lvl="6" algn="ctr">
              <a:spcBef>
                <a:spcPts val="0"/>
              </a:spcBef>
              <a:buClr>
                <a:schemeClr val="lt1"/>
              </a:buClr>
              <a:defRPr>
                <a:solidFill>
                  <a:schemeClr val="lt1"/>
                </a:solidFill>
              </a:defRPr>
            </a:lvl7pPr>
            <a:lvl8pPr lvl="7" algn="ctr">
              <a:spcBef>
                <a:spcPts val="0"/>
              </a:spcBef>
              <a:buClr>
                <a:schemeClr val="lt1"/>
              </a:buClr>
              <a:defRPr>
                <a:solidFill>
                  <a:schemeClr val="lt1"/>
                </a:solidFill>
              </a:defRPr>
            </a:lvl8pPr>
            <a:lvl9pPr lvl="8" algn="ctr">
              <a:spcBef>
                <a:spcPts val="0"/>
              </a:spcBef>
              <a:buClr>
                <a:schemeClr val="lt1"/>
              </a:buClr>
              <a:defRPr>
                <a:solidFill>
                  <a:schemeClr val="lt1"/>
                </a:solidFill>
              </a:defRPr>
            </a:lvl9pPr>
          </a:lstStyle>
          <a:p>
            <a:endParaRPr/>
          </a:p>
        </p:txBody>
      </p:sp>
      <p:sp>
        <p:nvSpPr>
          <p:cNvPr id="78" name="Shape 78"/>
          <p:cNvSpPr txBox="1">
            <a:spLocks noGrp="1"/>
          </p:cNvSpPr>
          <p:nvPr>
            <p:ph type="sldNum" idx="12"/>
          </p:nvPr>
        </p:nvSpPr>
        <p:spPr>
          <a:xfrm>
            <a:off x="8460431" y="4651190"/>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transition spd="slow">
    <p:wip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79"/>
        <p:cNvGrpSpPr/>
        <p:nvPr/>
      </p:nvGrpSpPr>
      <p:grpSpPr>
        <a:xfrm>
          <a:off x="0" y="0"/>
          <a:ext cx="0" cy="0"/>
          <a:chOff x="0" y="0"/>
          <a:chExt cx="0" cy="0"/>
        </a:xfrm>
      </p:grpSpPr>
      <p:sp>
        <p:nvSpPr>
          <p:cNvPr id="80" name="Shape 80"/>
          <p:cNvSpPr txBox="1">
            <a:spLocks noGrp="1"/>
          </p:cNvSpPr>
          <p:nvPr>
            <p:ph type="sldNum" idx="12"/>
          </p:nvPr>
        </p:nvSpPr>
        <p:spPr>
          <a:xfrm>
            <a:off x="8460431" y="4651190"/>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solidFill>
                  <a:schemeClr val="dk2"/>
                </a:solidFill>
              </a:rPr>
              <a:t>‹#›</a:t>
            </a:fld>
            <a:endParaRPr lang="en">
              <a:solidFill>
                <a:schemeClr val="dk2"/>
              </a:solidFill>
            </a:endParaRPr>
          </a:p>
        </p:txBody>
      </p:sp>
    </p:spTree>
  </p:cSld>
  <p:clrMapOvr>
    <a:masterClrMapping/>
  </p:clrMapOvr>
  <p:transition spd="slow">
    <p:wip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cSld name="Section header">
    <p:bg>
      <p:bgPr>
        <a:solidFill>
          <a:schemeClr val="dk1"/>
        </a:solidFill>
        <a:effectLst/>
      </p:bgPr>
    </p:bg>
    <p:spTree>
      <p:nvGrpSpPr>
        <p:cNvPr id="1" name="Shape 19"/>
        <p:cNvGrpSpPr/>
        <p:nvPr/>
      </p:nvGrpSpPr>
      <p:grpSpPr>
        <a:xfrm>
          <a:off x="0" y="0"/>
          <a:ext cx="0" cy="0"/>
          <a:chOff x="0" y="0"/>
          <a:chExt cx="0" cy="0"/>
        </a:xfrm>
      </p:grpSpPr>
      <p:grpSp>
        <p:nvGrpSpPr>
          <p:cNvPr id="20" name="Shape 20"/>
          <p:cNvGrpSpPr/>
          <p:nvPr/>
        </p:nvGrpSpPr>
        <p:grpSpPr>
          <a:xfrm>
            <a:off x="6098378" y="4"/>
            <a:ext cx="3045625" cy="2030570"/>
            <a:chOff x="6098378" y="4"/>
            <a:chExt cx="3045625" cy="2030570"/>
          </a:xfrm>
        </p:grpSpPr>
        <p:sp>
          <p:nvSpPr>
            <p:cNvPr id="21" name="Shape 21"/>
            <p:cNvSpPr/>
            <p:nvPr/>
          </p:nvSpPr>
          <p:spPr>
            <a:xfrm>
              <a:off x="8128803" y="15"/>
              <a:ext cx="1015200" cy="1015200"/>
            </a:xfrm>
            <a:prstGeom prst="rect">
              <a:avLst/>
            </a:prstGeom>
            <a:solidFill>
              <a:schemeClr val="accent1"/>
            </a:solidFill>
            <a:ln>
              <a:noFill/>
            </a:ln>
          </p:spPr>
          <p:txBody>
            <a:bodyPr lIns="91425" tIns="91425" rIns="91425" bIns="91425" anchor="ctr" anchorCtr="0">
              <a:noAutofit/>
            </a:bodyPr>
            <a:lstStyle/>
            <a:p>
              <a:pPr lvl="0">
                <a:spcBef>
                  <a:spcPts val="0"/>
                </a:spcBef>
                <a:buNone/>
              </a:pPr>
              <a:endParaRPr/>
            </a:p>
          </p:txBody>
        </p:sp>
        <p:sp>
          <p:nvSpPr>
            <p:cNvPr id="22" name="Shape 22"/>
            <p:cNvSpPr/>
            <p:nvPr/>
          </p:nvSpPr>
          <p:spPr>
            <a:xfrm flipH="1">
              <a:off x="7113463" y="4"/>
              <a:ext cx="1015200" cy="1015200"/>
            </a:xfrm>
            <a:prstGeom prst="rtTriangle">
              <a:avLst/>
            </a:prstGeom>
            <a:solidFill>
              <a:schemeClr val="accent2"/>
            </a:solidFill>
            <a:ln>
              <a:noFill/>
            </a:ln>
          </p:spPr>
          <p:txBody>
            <a:bodyPr lIns="91425" tIns="91425" rIns="91425" bIns="91425" anchor="ctr" anchorCtr="0">
              <a:noAutofit/>
            </a:bodyPr>
            <a:lstStyle/>
            <a:p>
              <a:pPr lvl="0">
                <a:spcBef>
                  <a:spcPts val="0"/>
                </a:spcBef>
                <a:buNone/>
              </a:pPr>
              <a:endParaRPr/>
            </a:p>
          </p:txBody>
        </p:sp>
        <p:sp>
          <p:nvSpPr>
            <p:cNvPr id="23" name="Shape 23"/>
            <p:cNvSpPr/>
            <p:nvPr/>
          </p:nvSpPr>
          <p:spPr>
            <a:xfrm rot="10800000" flipH="1">
              <a:off x="7113588" y="106"/>
              <a:ext cx="1015200" cy="1015200"/>
            </a:xfrm>
            <a:prstGeom prst="rtTriangle">
              <a:avLst/>
            </a:prstGeom>
            <a:solidFill>
              <a:schemeClr val="accent6"/>
            </a:solidFill>
            <a:ln>
              <a:noFill/>
            </a:ln>
          </p:spPr>
          <p:txBody>
            <a:bodyPr lIns="91425" tIns="91425" rIns="91425" bIns="91425" anchor="ctr" anchorCtr="0">
              <a:noAutofit/>
            </a:bodyPr>
            <a:lstStyle/>
            <a:p>
              <a:pPr lvl="0">
                <a:spcBef>
                  <a:spcPts val="0"/>
                </a:spcBef>
                <a:buNone/>
              </a:pPr>
              <a:endParaRPr/>
            </a:p>
          </p:txBody>
        </p:sp>
        <p:sp>
          <p:nvSpPr>
            <p:cNvPr id="24" name="Shape 24"/>
            <p:cNvSpPr/>
            <p:nvPr/>
          </p:nvSpPr>
          <p:spPr>
            <a:xfrm rot="10800000">
              <a:off x="6098378" y="96"/>
              <a:ext cx="1015200" cy="1015200"/>
            </a:xfrm>
            <a:prstGeom prst="rtTriangle">
              <a:avLst/>
            </a:prstGeom>
            <a:solidFill>
              <a:schemeClr val="accent1"/>
            </a:solidFill>
            <a:ln>
              <a:noFill/>
            </a:ln>
          </p:spPr>
          <p:txBody>
            <a:bodyPr lIns="91425" tIns="91425" rIns="91425" bIns="91425" anchor="ctr" anchorCtr="0">
              <a:noAutofit/>
            </a:bodyPr>
            <a:lstStyle/>
            <a:p>
              <a:pPr lvl="0">
                <a:spcBef>
                  <a:spcPts val="0"/>
                </a:spcBef>
                <a:buNone/>
              </a:pPr>
              <a:endParaRPr/>
            </a:p>
          </p:txBody>
        </p:sp>
        <p:sp>
          <p:nvSpPr>
            <p:cNvPr id="25" name="Shape 25"/>
            <p:cNvSpPr/>
            <p:nvPr/>
          </p:nvSpPr>
          <p:spPr>
            <a:xfrm rot="10800000">
              <a:off x="8128789" y="1015375"/>
              <a:ext cx="1015200" cy="1015200"/>
            </a:xfrm>
            <a:prstGeom prst="rtTriangle">
              <a:avLst/>
            </a:prstGeom>
            <a:solidFill>
              <a:schemeClr val="accent6"/>
            </a:solidFill>
            <a:ln>
              <a:noFill/>
            </a:ln>
          </p:spPr>
          <p:txBody>
            <a:bodyPr lIns="91425" tIns="91425" rIns="91425" bIns="91425" anchor="ctr" anchorCtr="0">
              <a:noAutofit/>
            </a:bodyPr>
            <a:lstStyle/>
            <a:p>
              <a:pPr lvl="0">
                <a:spcBef>
                  <a:spcPts val="0"/>
                </a:spcBef>
                <a:buNone/>
              </a:pPr>
              <a:endParaRPr/>
            </a:p>
          </p:txBody>
        </p:sp>
      </p:grpSp>
      <p:sp>
        <p:nvSpPr>
          <p:cNvPr id="26" name="Shape 26"/>
          <p:cNvSpPr txBox="1">
            <a:spLocks noGrp="1"/>
          </p:cNvSpPr>
          <p:nvPr>
            <p:ph type="title"/>
          </p:nvPr>
        </p:nvSpPr>
        <p:spPr>
          <a:xfrm>
            <a:off x="598100" y="2152347"/>
            <a:ext cx="8222100" cy="838800"/>
          </a:xfrm>
          <a:prstGeom prst="rect">
            <a:avLst/>
          </a:prstGeom>
        </p:spPr>
        <p:txBody>
          <a:bodyPr lIns="91425" tIns="91425" rIns="91425" bIns="91425" anchor="ctr" anchorCtr="0"/>
          <a:lstStyle>
            <a:lvl1pPr lvl="0">
              <a:spcBef>
                <a:spcPts val="0"/>
              </a:spcBef>
              <a:buClr>
                <a:schemeClr val="lt1"/>
              </a:buClr>
              <a:buSzPct val="100000"/>
              <a:defRPr sz="4200">
                <a:solidFill>
                  <a:schemeClr val="lt1"/>
                </a:solidFill>
              </a:defRPr>
            </a:lvl1pPr>
            <a:lvl2pPr lvl="1">
              <a:spcBef>
                <a:spcPts val="0"/>
              </a:spcBef>
              <a:buClr>
                <a:schemeClr val="lt1"/>
              </a:buClr>
              <a:buSzPct val="100000"/>
              <a:defRPr sz="4200">
                <a:solidFill>
                  <a:schemeClr val="lt1"/>
                </a:solidFill>
              </a:defRPr>
            </a:lvl2pPr>
            <a:lvl3pPr lvl="2">
              <a:spcBef>
                <a:spcPts val="0"/>
              </a:spcBef>
              <a:buClr>
                <a:schemeClr val="lt1"/>
              </a:buClr>
              <a:buSzPct val="100000"/>
              <a:defRPr sz="4200">
                <a:solidFill>
                  <a:schemeClr val="lt1"/>
                </a:solidFill>
              </a:defRPr>
            </a:lvl3pPr>
            <a:lvl4pPr lvl="3">
              <a:spcBef>
                <a:spcPts val="0"/>
              </a:spcBef>
              <a:buClr>
                <a:schemeClr val="lt1"/>
              </a:buClr>
              <a:buSzPct val="100000"/>
              <a:defRPr sz="4200">
                <a:solidFill>
                  <a:schemeClr val="lt1"/>
                </a:solidFill>
              </a:defRPr>
            </a:lvl4pPr>
            <a:lvl5pPr lvl="4">
              <a:spcBef>
                <a:spcPts val="0"/>
              </a:spcBef>
              <a:buClr>
                <a:schemeClr val="lt1"/>
              </a:buClr>
              <a:buSzPct val="100000"/>
              <a:defRPr sz="4200">
                <a:solidFill>
                  <a:schemeClr val="lt1"/>
                </a:solidFill>
              </a:defRPr>
            </a:lvl5pPr>
            <a:lvl6pPr lvl="5">
              <a:spcBef>
                <a:spcPts val="0"/>
              </a:spcBef>
              <a:buClr>
                <a:schemeClr val="lt1"/>
              </a:buClr>
              <a:buSzPct val="100000"/>
              <a:defRPr sz="4200">
                <a:solidFill>
                  <a:schemeClr val="lt1"/>
                </a:solidFill>
              </a:defRPr>
            </a:lvl6pPr>
            <a:lvl7pPr lvl="6">
              <a:spcBef>
                <a:spcPts val="0"/>
              </a:spcBef>
              <a:buClr>
                <a:schemeClr val="lt1"/>
              </a:buClr>
              <a:buSzPct val="100000"/>
              <a:defRPr sz="4200">
                <a:solidFill>
                  <a:schemeClr val="lt1"/>
                </a:solidFill>
              </a:defRPr>
            </a:lvl7pPr>
            <a:lvl8pPr lvl="7">
              <a:spcBef>
                <a:spcPts val="0"/>
              </a:spcBef>
              <a:buClr>
                <a:schemeClr val="lt1"/>
              </a:buClr>
              <a:buSzPct val="100000"/>
              <a:defRPr sz="4200">
                <a:solidFill>
                  <a:schemeClr val="lt1"/>
                </a:solidFill>
              </a:defRPr>
            </a:lvl8pPr>
            <a:lvl9pPr lvl="8">
              <a:spcBef>
                <a:spcPts val="0"/>
              </a:spcBef>
              <a:buClr>
                <a:schemeClr val="lt1"/>
              </a:buClr>
              <a:buSzPct val="100000"/>
              <a:defRPr sz="4200">
                <a:solidFill>
                  <a:schemeClr val="lt1"/>
                </a:solidFill>
              </a:defRPr>
            </a:lvl9pPr>
          </a:lstStyle>
          <a:p>
            <a:endParaRPr/>
          </a:p>
        </p:txBody>
      </p:sp>
      <p:sp>
        <p:nvSpPr>
          <p:cNvPr id="27" name="Shape 27"/>
          <p:cNvSpPr txBox="1">
            <a:spLocks noGrp="1"/>
          </p:cNvSpPr>
          <p:nvPr>
            <p:ph type="sldNum" idx="12"/>
          </p:nvPr>
        </p:nvSpPr>
        <p:spPr>
          <a:xfrm>
            <a:off x="8460431" y="4651190"/>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transition spd="slow">
    <p:wip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28"/>
        <p:cNvGrpSpPr/>
        <p:nvPr/>
      </p:nvGrpSpPr>
      <p:grpSpPr>
        <a:xfrm>
          <a:off x="0" y="0"/>
          <a:ext cx="0" cy="0"/>
          <a:chOff x="0" y="0"/>
          <a:chExt cx="0" cy="0"/>
        </a:xfrm>
      </p:grpSpPr>
      <p:grpSp>
        <p:nvGrpSpPr>
          <p:cNvPr id="29" name="Shape 29"/>
          <p:cNvGrpSpPr/>
          <p:nvPr/>
        </p:nvGrpSpPr>
        <p:grpSpPr>
          <a:xfrm>
            <a:off x="0" y="3903669"/>
            <a:ext cx="9144000" cy="1239925"/>
            <a:chOff x="0" y="3903669"/>
            <a:chExt cx="9144000" cy="1239925"/>
          </a:xfrm>
        </p:grpSpPr>
        <p:sp>
          <p:nvSpPr>
            <p:cNvPr id="30" name="Shape 30"/>
            <p:cNvSpPr/>
            <p:nvPr/>
          </p:nvSpPr>
          <p:spPr>
            <a:xfrm>
              <a:off x="8154895" y="3903669"/>
              <a:ext cx="989100" cy="987900"/>
            </a:xfrm>
            <a:prstGeom prst="rtTriangle">
              <a:avLst/>
            </a:prstGeom>
            <a:solidFill>
              <a:schemeClr val="accent5"/>
            </a:solidFill>
            <a:ln>
              <a:noFill/>
            </a:ln>
          </p:spPr>
          <p:txBody>
            <a:bodyPr lIns="91425" tIns="91425" rIns="91425" bIns="91425" anchor="ctr" anchorCtr="0">
              <a:noAutofit/>
            </a:bodyPr>
            <a:lstStyle/>
            <a:p>
              <a:pPr lvl="0">
                <a:spcBef>
                  <a:spcPts val="0"/>
                </a:spcBef>
                <a:buNone/>
              </a:pPr>
              <a:endParaRPr/>
            </a:p>
          </p:txBody>
        </p:sp>
        <p:sp>
          <p:nvSpPr>
            <p:cNvPr id="31" name="Shape 31"/>
            <p:cNvSpPr/>
            <p:nvPr/>
          </p:nvSpPr>
          <p:spPr>
            <a:xfrm flipH="1">
              <a:off x="6181162" y="3903669"/>
              <a:ext cx="989100" cy="987900"/>
            </a:xfrm>
            <a:prstGeom prst="rtTriangle">
              <a:avLst/>
            </a:prstGeom>
            <a:solidFill>
              <a:schemeClr val="accent5"/>
            </a:solidFill>
            <a:ln>
              <a:noFill/>
            </a:ln>
          </p:spPr>
          <p:txBody>
            <a:bodyPr lIns="91425" tIns="91425" rIns="91425" bIns="91425" anchor="ctr" anchorCtr="0">
              <a:noAutofit/>
            </a:bodyPr>
            <a:lstStyle/>
            <a:p>
              <a:pPr lvl="0">
                <a:spcBef>
                  <a:spcPts val="0"/>
                </a:spcBef>
                <a:buNone/>
              </a:pPr>
              <a:endParaRPr/>
            </a:p>
          </p:txBody>
        </p:sp>
        <p:sp>
          <p:nvSpPr>
            <p:cNvPr id="32" name="Shape 32"/>
            <p:cNvSpPr/>
            <p:nvPr/>
          </p:nvSpPr>
          <p:spPr>
            <a:xfrm>
              <a:off x="7170274" y="3903669"/>
              <a:ext cx="989100" cy="987900"/>
            </a:xfrm>
            <a:prstGeom prst="rect">
              <a:avLst/>
            </a:prstGeom>
            <a:solidFill>
              <a:schemeClr val="accent4"/>
            </a:solidFill>
            <a:ln>
              <a:noFill/>
            </a:ln>
          </p:spPr>
          <p:txBody>
            <a:bodyPr lIns="91425" tIns="91425" rIns="91425" bIns="91425" anchor="ctr" anchorCtr="0">
              <a:noAutofit/>
            </a:bodyPr>
            <a:lstStyle/>
            <a:p>
              <a:pPr lvl="0">
                <a:spcBef>
                  <a:spcPts val="0"/>
                </a:spcBef>
                <a:buNone/>
              </a:pPr>
              <a:endParaRPr/>
            </a:p>
          </p:txBody>
        </p:sp>
        <p:sp>
          <p:nvSpPr>
            <p:cNvPr id="33" name="Shape 33"/>
            <p:cNvSpPr/>
            <p:nvPr/>
          </p:nvSpPr>
          <p:spPr>
            <a:xfrm rot="10800000">
              <a:off x="8154757" y="3903682"/>
              <a:ext cx="989100" cy="987900"/>
            </a:xfrm>
            <a:prstGeom prst="rtTriangle">
              <a:avLst/>
            </a:prstGeom>
            <a:solidFill>
              <a:schemeClr val="accent3"/>
            </a:solidFill>
            <a:ln>
              <a:noFill/>
            </a:ln>
          </p:spPr>
          <p:txBody>
            <a:bodyPr lIns="91425" tIns="91425" rIns="91425" bIns="91425" anchor="ctr" anchorCtr="0">
              <a:noAutofit/>
            </a:bodyPr>
            <a:lstStyle/>
            <a:p>
              <a:pPr lvl="0">
                <a:spcBef>
                  <a:spcPts val="0"/>
                </a:spcBef>
                <a:buNone/>
              </a:pPr>
              <a:endParaRPr/>
            </a:p>
          </p:txBody>
        </p:sp>
        <p:sp>
          <p:nvSpPr>
            <p:cNvPr id="34" name="Shape 34"/>
            <p:cNvSpPr/>
            <p:nvPr/>
          </p:nvSpPr>
          <p:spPr>
            <a:xfrm>
              <a:off x="0" y="4891594"/>
              <a:ext cx="9144000" cy="252000"/>
            </a:xfrm>
            <a:prstGeom prst="rect">
              <a:avLst/>
            </a:prstGeom>
            <a:solidFill>
              <a:schemeClr val="dk1"/>
            </a:solidFill>
            <a:ln>
              <a:noFill/>
            </a:ln>
          </p:spPr>
          <p:txBody>
            <a:bodyPr lIns="91425" tIns="91425" rIns="91425" bIns="91425" anchor="ctr" anchorCtr="0">
              <a:noAutofit/>
            </a:bodyPr>
            <a:lstStyle/>
            <a:p>
              <a:pPr lvl="0">
                <a:spcBef>
                  <a:spcPts val="0"/>
                </a:spcBef>
                <a:buNone/>
              </a:pPr>
              <a:endParaRPr/>
            </a:p>
          </p:txBody>
        </p:sp>
      </p:grpSp>
      <p:sp>
        <p:nvSpPr>
          <p:cNvPr id="35" name="Shape 35"/>
          <p:cNvSpPr txBox="1">
            <a:spLocks noGrp="1"/>
          </p:cNvSpPr>
          <p:nvPr>
            <p:ph type="title"/>
          </p:nvPr>
        </p:nvSpPr>
        <p:spPr>
          <a:xfrm>
            <a:off x="311700" y="410000"/>
            <a:ext cx="8520600" cy="6078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36" name="Shape 36"/>
          <p:cNvSpPr txBox="1">
            <a:spLocks noGrp="1"/>
          </p:cNvSpPr>
          <p:nvPr>
            <p:ph type="body" idx="1"/>
          </p:nvPr>
        </p:nvSpPr>
        <p:spPr>
          <a:xfrm>
            <a:off x="311700" y="1229875"/>
            <a:ext cx="8520600" cy="33390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37" name="Shape 37"/>
          <p:cNvSpPr txBox="1">
            <a:spLocks noGrp="1"/>
          </p:cNvSpPr>
          <p:nvPr>
            <p:ph type="sldNum" idx="12"/>
          </p:nvPr>
        </p:nvSpPr>
        <p:spPr>
          <a:xfrm>
            <a:off x="8460431" y="4651190"/>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transition spd="slow">
    <p:wip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38"/>
        <p:cNvGrpSpPr/>
        <p:nvPr/>
      </p:nvGrpSpPr>
      <p:grpSpPr>
        <a:xfrm>
          <a:off x="0" y="0"/>
          <a:ext cx="0" cy="0"/>
          <a:chOff x="0" y="0"/>
          <a:chExt cx="0" cy="0"/>
        </a:xfrm>
      </p:grpSpPr>
      <p:sp>
        <p:nvSpPr>
          <p:cNvPr id="39" name="Shape 39"/>
          <p:cNvSpPr txBox="1">
            <a:spLocks noGrp="1"/>
          </p:cNvSpPr>
          <p:nvPr>
            <p:ph type="title"/>
          </p:nvPr>
        </p:nvSpPr>
        <p:spPr>
          <a:xfrm>
            <a:off x="311700" y="410000"/>
            <a:ext cx="8520600" cy="6078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40" name="Shape 40"/>
          <p:cNvSpPr txBox="1">
            <a:spLocks noGrp="1"/>
          </p:cNvSpPr>
          <p:nvPr>
            <p:ph type="body" idx="1"/>
          </p:nvPr>
        </p:nvSpPr>
        <p:spPr>
          <a:xfrm>
            <a:off x="311700" y="1229975"/>
            <a:ext cx="3999900" cy="33390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41" name="Shape 41"/>
          <p:cNvSpPr txBox="1">
            <a:spLocks noGrp="1"/>
          </p:cNvSpPr>
          <p:nvPr>
            <p:ph type="body" idx="2"/>
          </p:nvPr>
        </p:nvSpPr>
        <p:spPr>
          <a:xfrm>
            <a:off x="4832400" y="1229975"/>
            <a:ext cx="3999900" cy="33390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42" name="Shape 42"/>
          <p:cNvSpPr txBox="1">
            <a:spLocks noGrp="1"/>
          </p:cNvSpPr>
          <p:nvPr>
            <p:ph type="sldNum" idx="12"/>
          </p:nvPr>
        </p:nvSpPr>
        <p:spPr>
          <a:xfrm>
            <a:off x="8460431" y="4651190"/>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solidFill>
                  <a:schemeClr val="dk2"/>
                </a:solidFill>
              </a:rPr>
              <a:t>‹#›</a:t>
            </a:fld>
            <a:endParaRPr lang="en">
              <a:solidFill>
                <a:schemeClr val="dk2"/>
              </a:solidFill>
            </a:endParaRPr>
          </a:p>
        </p:txBody>
      </p:sp>
    </p:spTree>
  </p:cSld>
  <p:clrMapOvr>
    <a:masterClrMapping/>
  </p:clrMapOvr>
  <p:transition spd="slow">
    <p:wip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43"/>
        <p:cNvGrpSpPr/>
        <p:nvPr/>
      </p:nvGrpSpPr>
      <p:grpSpPr>
        <a:xfrm>
          <a:off x="0" y="0"/>
          <a:ext cx="0" cy="0"/>
          <a:chOff x="0" y="0"/>
          <a:chExt cx="0" cy="0"/>
        </a:xfrm>
      </p:grpSpPr>
      <p:sp>
        <p:nvSpPr>
          <p:cNvPr id="44" name="Shape 44"/>
          <p:cNvSpPr txBox="1">
            <a:spLocks noGrp="1"/>
          </p:cNvSpPr>
          <p:nvPr>
            <p:ph type="title"/>
          </p:nvPr>
        </p:nvSpPr>
        <p:spPr>
          <a:xfrm>
            <a:off x="311700" y="410000"/>
            <a:ext cx="8520600" cy="6078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45" name="Shape 45"/>
          <p:cNvSpPr txBox="1">
            <a:spLocks noGrp="1"/>
          </p:cNvSpPr>
          <p:nvPr>
            <p:ph type="sldNum" idx="12"/>
          </p:nvPr>
        </p:nvSpPr>
        <p:spPr>
          <a:xfrm>
            <a:off x="8460431" y="4651190"/>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solidFill>
                  <a:schemeClr val="dk2"/>
                </a:solidFill>
              </a:rPr>
              <a:t>‹#›</a:t>
            </a:fld>
            <a:endParaRPr lang="en">
              <a:solidFill>
                <a:schemeClr val="dk2"/>
              </a:solidFill>
            </a:endParaRPr>
          </a:p>
        </p:txBody>
      </p:sp>
    </p:spTree>
  </p:cSld>
  <p:clrMapOvr>
    <a:masterClrMapping/>
  </p:clrMapOvr>
  <p:transition spd="slow">
    <p:wip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46"/>
        <p:cNvGrpSpPr/>
        <p:nvPr/>
      </p:nvGrpSpPr>
      <p:grpSpPr>
        <a:xfrm>
          <a:off x="0" y="0"/>
          <a:ext cx="0" cy="0"/>
          <a:chOff x="0" y="0"/>
          <a:chExt cx="0" cy="0"/>
        </a:xfrm>
      </p:grpSpPr>
      <p:sp>
        <p:nvSpPr>
          <p:cNvPr id="47" name="Shape 47"/>
          <p:cNvSpPr txBox="1">
            <a:spLocks noGrp="1"/>
          </p:cNvSpPr>
          <p:nvPr>
            <p:ph type="title"/>
          </p:nvPr>
        </p:nvSpPr>
        <p:spPr>
          <a:xfrm>
            <a:off x="311700" y="555600"/>
            <a:ext cx="2808000" cy="755700"/>
          </a:xfrm>
          <a:prstGeom prst="rect">
            <a:avLst/>
          </a:prstGeom>
        </p:spPr>
        <p:txBody>
          <a:bodyPr lIns="91425" tIns="91425" rIns="91425" bIns="91425" anchor="b" anchorCtr="0"/>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a:endParaRPr/>
          </a:p>
        </p:txBody>
      </p:sp>
      <p:sp>
        <p:nvSpPr>
          <p:cNvPr id="48" name="Shape 48"/>
          <p:cNvSpPr txBox="1">
            <a:spLocks noGrp="1"/>
          </p:cNvSpPr>
          <p:nvPr>
            <p:ph type="body" idx="1"/>
          </p:nvPr>
        </p:nvSpPr>
        <p:spPr>
          <a:xfrm>
            <a:off x="311700" y="1465804"/>
            <a:ext cx="2808000" cy="3103200"/>
          </a:xfrm>
          <a:prstGeom prst="rect">
            <a:avLst/>
          </a:prstGeom>
        </p:spPr>
        <p:txBody>
          <a:bodyPr lIns="91425" tIns="91425" rIns="91425" bIns="91425" anchor="t" anchorCtr="0"/>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49" name="Shape 49"/>
          <p:cNvSpPr txBox="1">
            <a:spLocks noGrp="1"/>
          </p:cNvSpPr>
          <p:nvPr>
            <p:ph type="sldNum" idx="12"/>
          </p:nvPr>
        </p:nvSpPr>
        <p:spPr>
          <a:xfrm>
            <a:off x="8460431" y="4651190"/>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solidFill>
                  <a:schemeClr val="dk2"/>
                </a:solidFill>
              </a:rPr>
              <a:t>‹#›</a:t>
            </a:fld>
            <a:endParaRPr lang="en">
              <a:solidFill>
                <a:schemeClr val="dk2"/>
              </a:solidFill>
            </a:endParaRPr>
          </a:p>
        </p:txBody>
      </p:sp>
    </p:spTree>
  </p:cSld>
  <p:clrMapOvr>
    <a:masterClrMapping/>
  </p:clrMapOvr>
  <p:transition spd="slow">
    <p:wip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cSld name="Main point">
    <p:bg>
      <p:bgPr>
        <a:solidFill>
          <a:schemeClr val="accent4"/>
        </a:solidFill>
        <a:effectLst/>
      </p:bgPr>
    </p:bg>
    <p:spTree>
      <p:nvGrpSpPr>
        <p:cNvPr id="1" name="Shape 50"/>
        <p:cNvGrpSpPr/>
        <p:nvPr/>
      </p:nvGrpSpPr>
      <p:grpSpPr>
        <a:xfrm>
          <a:off x="0" y="0"/>
          <a:ext cx="0" cy="0"/>
          <a:chOff x="0" y="0"/>
          <a:chExt cx="0" cy="0"/>
        </a:xfrm>
      </p:grpSpPr>
      <p:grpSp>
        <p:nvGrpSpPr>
          <p:cNvPr id="51" name="Shape 51"/>
          <p:cNvGrpSpPr/>
          <p:nvPr/>
        </p:nvGrpSpPr>
        <p:grpSpPr>
          <a:xfrm>
            <a:off x="6098378" y="4"/>
            <a:ext cx="3045625" cy="2030570"/>
            <a:chOff x="6098378" y="4"/>
            <a:chExt cx="3045625" cy="2030570"/>
          </a:xfrm>
        </p:grpSpPr>
        <p:sp>
          <p:nvSpPr>
            <p:cNvPr id="52" name="Shape 52"/>
            <p:cNvSpPr/>
            <p:nvPr/>
          </p:nvSpPr>
          <p:spPr>
            <a:xfrm>
              <a:off x="8128803" y="15"/>
              <a:ext cx="1015200" cy="1015200"/>
            </a:xfrm>
            <a:prstGeom prst="rect">
              <a:avLst/>
            </a:prstGeom>
            <a:solidFill>
              <a:schemeClr val="accent3"/>
            </a:solidFill>
            <a:ln>
              <a:noFill/>
            </a:ln>
          </p:spPr>
          <p:txBody>
            <a:bodyPr lIns="91425" tIns="91425" rIns="91425" bIns="91425" anchor="ctr" anchorCtr="0">
              <a:noAutofit/>
            </a:bodyPr>
            <a:lstStyle/>
            <a:p>
              <a:pPr lvl="0">
                <a:spcBef>
                  <a:spcPts val="0"/>
                </a:spcBef>
                <a:buNone/>
              </a:pPr>
              <a:endParaRPr/>
            </a:p>
          </p:txBody>
        </p:sp>
        <p:sp>
          <p:nvSpPr>
            <p:cNvPr id="53" name="Shape 53"/>
            <p:cNvSpPr/>
            <p:nvPr/>
          </p:nvSpPr>
          <p:spPr>
            <a:xfrm flipH="1">
              <a:off x="7113463" y="4"/>
              <a:ext cx="1015200" cy="1015200"/>
            </a:xfrm>
            <a:prstGeom prst="rtTriangle">
              <a:avLst/>
            </a:prstGeom>
            <a:solidFill>
              <a:schemeClr val="accent5"/>
            </a:solidFill>
            <a:ln>
              <a:noFill/>
            </a:ln>
          </p:spPr>
          <p:txBody>
            <a:bodyPr lIns="91425" tIns="91425" rIns="91425" bIns="91425" anchor="ctr" anchorCtr="0">
              <a:noAutofit/>
            </a:bodyPr>
            <a:lstStyle/>
            <a:p>
              <a:pPr lvl="0">
                <a:spcBef>
                  <a:spcPts val="0"/>
                </a:spcBef>
                <a:buNone/>
              </a:pPr>
              <a:endParaRPr/>
            </a:p>
          </p:txBody>
        </p:sp>
        <p:sp>
          <p:nvSpPr>
            <p:cNvPr id="54" name="Shape 54"/>
            <p:cNvSpPr/>
            <p:nvPr/>
          </p:nvSpPr>
          <p:spPr>
            <a:xfrm rot="10800000" flipH="1">
              <a:off x="7113588" y="106"/>
              <a:ext cx="1015200" cy="1015200"/>
            </a:xfrm>
            <a:prstGeom prst="rtTriangle">
              <a:avLst/>
            </a:prstGeom>
            <a:solidFill>
              <a:schemeClr val="accent3"/>
            </a:solidFill>
            <a:ln>
              <a:noFill/>
            </a:ln>
          </p:spPr>
          <p:txBody>
            <a:bodyPr lIns="91425" tIns="91425" rIns="91425" bIns="91425" anchor="ctr" anchorCtr="0">
              <a:noAutofit/>
            </a:bodyPr>
            <a:lstStyle/>
            <a:p>
              <a:pPr lvl="0">
                <a:spcBef>
                  <a:spcPts val="0"/>
                </a:spcBef>
                <a:buNone/>
              </a:pPr>
              <a:endParaRPr/>
            </a:p>
          </p:txBody>
        </p:sp>
        <p:sp>
          <p:nvSpPr>
            <p:cNvPr id="55" name="Shape 55"/>
            <p:cNvSpPr/>
            <p:nvPr/>
          </p:nvSpPr>
          <p:spPr>
            <a:xfrm rot="10800000">
              <a:off x="6098378" y="96"/>
              <a:ext cx="1015200" cy="1015200"/>
            </a:xfrm>
            <a:prstGeom prst="rtTriangle">
              <a:avLst/>
            </a:prstGeom>
            <a:solidFill>
              <a:schemeClr val="accent5"/>
            </a:solidFill>
            <a:ln>
              <a:noFill/>
            </a:ln>
          </p:spPr>
          <p:txBody>
            <a:bodyPr lIns="91425" tIns="91425" rIns="91425" bIns="91425" anchor="ctr" anchorCtr="0">
              <a:noAutofit/>
            </a:bodyPr>
            <a:lstStyle/>
            <a:p>
              <a:pPr lvl="0">
                <a:spcBef>
                  <a:spcPts val="0"/>
                </a:spcBef>
                <a:buNone/>
              </a:pPr>
              <a:endParaRPr/>
            </a:p>
          </p:txBody>
        </p:sp>
        <p:sp>
          <p:nvSpPr>
            <p:cNvPr id="56" name="Shape 56"/>
            <p:cNvSpPr/>
            <p:nvPr/>
          </p:nvSpPr>
          <p:spPr>
            <a:xfrm rot="10800000">
              <a:off x="8128789" y="1015375"/>
              <a:ext cx="1015200" cy="1015200"/>
            </a:xfrm>
            <a:prstGeom prst="rtTriangle">
              <a:avLst/>
            </a:prstGeom>
            <a:solidFill>
              <a:schemeClr val="accent5"/>
            </a:solidFill>
            <a:ln>
              <a:noFill/>
            </a:ln>
          </p:spPr>
          <p:txBody>
            <a:bodyPr lIns="91425" tIns="91425" rIns="91425" bIns="91425" anchor="ctr" anchorCtr="0">
              <a:noAutofit/>
            </a:bodyPr>
            <a:lstStyle/>
            <a:p>
              <a:pPr lvl="0">
                <a:spcBef>
                  <a:spcPts val="0"/>
                </a:spcBef>
                <a:buNone/>
              </a:pPr>
              <a:endParaRPr/>
            </a:p>
          </p:txBody>
        </p:sp>
      </p:grpSp>
      <p:sp>
        <p:nvSpPr>
          <p:cNvPr id="57" name="Shape 57"/>
          <p:cNvSpPr txBox="1">
            <a:spLocks noGrp="1"/>
          </p:cNvSpPr>
          <p:nvPr>
            <p:ph type="title"/>
          </p:nvPr>
        </p:nvSpPr>
        <p:spPr>
          <a:xfrm>
            <a:off x="490250" y="526350"/>
            <a:ext cx="5618700" cy="4090800"/>
          </a:xfrm>
          <a:prstGeom prst="rect">
            <a:avLst/>
          </a:prstGeom>
        </p:spPr>
        <p:txBody>
          <a:bodyPr lIns="91425" tIns="91425" rIns="91425" bIns="91425" anchor="ctr" anchorCtr="0"/>
          <a:lstStyle>
            <a:lvl1pPr lvl="0">
              <a:spcBef>
                <a:spcPts val="0"/>
              </a:spcBef>
              <a:buClr>
                <a:schemeClr val="lt1"/>
              </a:buClr>
              <a:buSzPct val="100000"/>
              <a:defRPr sz="4800">
                <a:solidFill>
                  <a:schemeClr val="lt1"/>
                </a:solidFill>
              </a:defRPr>
            </a:lvl1pPr>
            <a:lvl2pPr lvl="1">
              <a:spcBef>
                <a:spcPts val="0"/>
              </a:spcBef>
              <a:buClr>
                <a:schemeClr val="lt1"/>
              </a:buClr>
              <a:buSzPct val="100000"/>
              <a:defRPr sz="4800">
                <a:solidFill>
                  <a:schemeClr val="lt1"/>
                </a:solidFill>
              </a:defRPr>
            </a:lvl2pPr>
            <a:lvl3pPr lvl="2">
              <a:spcBef>
                <a:spcPts val="0"/>
              </a:spcBef>
              <a:buClr>
                <a:schemeClr val="lt1"/>
              </a:buClr>
              <a:buSzPct val="100000"/>
              <a:defRPr sz="4800">
                <a:solidFill>
                  <a:schemeClr val="lt1"/>
                </a:solidFill>
              </a:defRPr>
            </a:lvl3pPr>
            <a:lvl4pPr lvl="3">
              <a:spcBef>
                <a:spcPts val="0"/>
              </a:spcBef>
              <a:buClr>
                <a:schemeClr val="lt1"/>
              </a:buClr>
              <a:buSzPct val="100000"/>
              <a:defRPr sz="4800">
                <a:solidFill>
                  <a:schemeClr val="lt1"/>
                </a:solidFill>
              </a:defRPr>
            </a:lvl4pPr>
            <a:lvl5pPr lvl="4">
              <a:spcBef>
                <a:spcPts val="0"/>
              </a:spcBef>
              <a:buClr>
                <a:schemeClr val="lt1"/>
              </a:buClr>
              <a:buSzPct val="100000"/>
              <a:defRPr sz="4800">
                <a:solidFill>
                  <a:schemeClr val="lt1"/>
                </a:solidFill>
              </a:defRPr>
            </a:lvl5pPr>
            <a:lvl6pPr lvl="5">
              <a:spcBef>
                <a:spcPts val="0"/>
              </a:spcBef>
              <a:buClr>
                <a:schemeClr val="lt1"/>
              </a:buClr>
              <a:buSzPct val="100000"/>
              <a:defRPr sz="4800">
                <a:solidFill>
                  <a:schemeClr val="lt1"/>
                </a:solidFill>
              </a:defRPr>
            </a:lvl6pPr>
            <a:lvl7pPr lvl="6">
              <a:spcBef>
                <a:spcPts val="0"/>
              </a:spcBef>
              <a:buClr>
                <a:schemeClr val="lt1"/>
              </a:buClr>
              <a:buSzPct val="100000"/>
              <a:defRPr sz="4800">
                <a:solidFill>
                  <a:schemeClr val="lt1"/>
                </a:solidFill>
              </a:defRPr>
            </a:lvl7pPr>
            <a:lvl8pPr lvl="7">
              <a:spcBef>
                <a:spcPts val="0"/>
              </a:spcBef>
              <a:buClr>
                <a:schemeClr val="lt1"/>
              </a:buClr>
              <a:buSzPct val="100000"/>
              <a:defRPr sz="4800">
                <a:solidFill>
                  <a:schemeClr val="lt1"/>
                </a:solidFill>
              </a:defRPr>
            </a:lvl8pPr>
            <a:lvl9pPr lvl="8">
              <a:spcBef>
                <a:spcPts val="0"/>
              </a:spcBef>
              <a:buClr>
                <a:schemeClr val="lt1"/>
              </a:buClr>
              <a:buSzPct val="100000"/>
              <a:defRPr sz="4800">
                <a:solidFill>
                  <a:schemeClr val="lt1"/>
                </a:solidFill>
              </a:defRPr>
            </a:lvl9pPr>
          </a:lstStyle>
          <a:p>
            <a:endParaRPr/>
          </a:p>
        </p:txBody>
      </p:sp>
      <p:sp>
        <p:nvSpPr>
          <p:cNvPr id="58" name="Shape 58"/>
          <p:cNvSpPr txBox="1">
            <a:spLocks noGrp="1"/>
          </p:cNvSpPr>
          <p:nvPr>
            <p:ph type="sldNum" idx="12"/>
          </p:nvPr>
        </p:nvSpPr>
        <p:spPr>
          <a:xfrm>
            <a:off x="8460431" y="4651190"/>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transition spd="slow">
    <p:wip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59"/>
        <p:cNvGrpSpPr/>
        <p:nvPr/>
      </p:nvGrpSpPr>
      <p:grpSpPr>
        <a:xfrm>
          <a:off x="0" y="0"/>
          <a:ext cx="0" cy="0"/>
          <a:chOff x="0" y="0"/>
          <a:chExt cx="0" cy="0"/>
        </a:xfrm>
      </p:grpSpPr>
      <p:sp>
        <p:nvSpPr>
          <p:cNvPr id="60" name="Shape 60"/>
          <p:cNvSpPr/>
          <p:nvPr/>
        </p:nvSpPr>
        <p:spPr>
          <a:xfrm>
            <a:off x="4572000" y="-175"/>
            <a:ext cx="4572000" cy="5143500"/>
          </a:xfrm>
          <a:prstGeom prst="rect">
            <a:avLst/>
          </a:prstGeom>
          <a:solidFill>
            <a:schemeClr val="dk1"/>
          </a:solidFill>
          <a:ln>
            <a:noFill/>
          </a:ln>
        </p:spPr>
        <p:txBody>
          <a:bodyPr lIns="91425" tIns="91425" rIns="91425" bIns="91425" anchor="ctr" anchorCtr="0">
            <a:noAutofit/>
          </a:bodyPr>
          <a:lstStyle/>
          <a:p>
            <a:pPr lvl="0">
              <a:spcBef>
                <a:spcPts val="0"/>
              </a:spcBef>
              <a:buNone/>
            </a:pPr>
            <a:endParaRPr/>
          </a:p>
        </p:txBody>
      </p:sp>
      <p:cxnSp>
        <p:nvCxnSpPr>
          <p:cNvPr id="61" name="Shape 61"/>
          <p:cNvCxnSpPr/>
          <p:nvPr/>
        </p:nvCxnSpPr>
        <p:spPr>
          <a:xfrm>
            <a:off x="5029675" y="4495500"/>
            <a:ext cx="468300" cy="0"/>
          </a:xfrm>
          <a:prstGeom prst="straightConnector1">
            <a:avLst/>
          </a:prstGeom>
          <a:noFill/>
          <a:ln w="19050" cap="flat" cmpd="sng">
            <a:solidFill>
              <a:schemeClr val="lt1"/>
            </a:solidFill>
            <a:prstDash val="solid"/>
            <a:round/>
            <a:headEnd type="none" w="med" len="med"/>
            <a:tailEnd type="none" w="med" len="med"/>
          </a:ln>
        </p:spPr>
      </p:cxnSp>
      <p:sp>
        <p:nvSpPr>
          <p:cNvPr id="62" name="Shape 62"/>
          <p:cNvSpPr txBox="1">
            <a:spLocks noGrp="1"/>
          </p:cNvSpPr>
          <p:nvPr>
            <p:ph type="title"/>
          </p:nvPr>
        </p:nvSpPr>
        <p:spPr>
          <a:xfrm>
            <a:off x="265500" y="1151100"/>
            <a:ext cx="4045200" cy="1564500"/>
          </a:xfrm>
          <a:prstGeom prst="rect">
            <a:avLst/>
          </a:prstGeom>
        </p:spPr>
        <p:txBody>
          <a:bodyPr lIns="91425" tIns="91425" rIns="91425" bIns="91425" anchor="b" anchorCtr="0"/>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a:endParaRPr/>
          </a:p>
        </p:txBody>
      </p:sp>
      <p:sp>
        <p:nvSpPr>
          <p:cNvPr id="63" name="Shape 63"/>
          <p:cNvSpPr txBox="1">
            <a:spLocks noGrp="1"/>
          </p:cNvSpPr>
          <p:nvPr>
            <p:ph type="subTitle" idx="1"/>
          </p:nvPr>
        </p:nvSpPr>
        <p:spPr>
          <a:xfrm>
            <a:off x="265500" y="2769001"/>
            <a:ext cx="4045200" cy="1269300"/>
          </a:xfrm>
          <a:prstGeom prst="rect">
            <a:avLst/>
          </a:prstGeom>
        </p:spPr>
        <p:txBody>
          <a:bodyPr lIns="91425" tIns="91425" rIns="91425" bIns="91425" anchor="t" anchorCtr="0"/>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a:endParaRPr/>
          </a:p>
        </p:txBody>
      </p:sp>
      <p:sp>
        <p:nvSpPr>
          <p:cNvPr id="64" name="Shape 64"/>
          <p:cNvSpPr txBox="1">
            <a:spLocks noGrp="1"/>
          </p:cNvSpPr>
          <p:nvPr>
            <p:ph type="body" idx="2"/>
          </p:nvPr>
        </p:nvSpPr>
        <p:spPr>
          <a:xfrm>
            <a:off x="4939500" y="724200"/>
            <a:ext cx="3837000" cy="3695100"/>
          </a:xfrm>
          <a:prstGeom prst="rect">
            <a:avLst/>
          </a:prstGeom>
        </p:spPr>
        <p:txBody>
          <a:bodyPr lIns="91425" tIns="91425" rIns="91425" bIns="91425" anchor="ctr" anchorCtr="0"/>
          <a:lstStyle>
            <a:lvl1pPr lvl="0">
              <a:spcBef>
                <a:spcPts val="0"/>
              </a:spcBef>
              <a:buClr>
                <a:schemeClr val="lt1"/>
              </a:buClr>
              <a:defRPr>
                <a:solidFill>
                  <a:schemeClr val="lt1"/>
                </a:solidFill>
              </a:defRPr>
            </a:lvl1pPr>
            <a:lvl2pPr lvl="1">
              <a:spcBef>
                <a:spcPts val="0"/>
              </a:spcBef>
              <a:buClr>
                <a:schemeClr val="lt1"/>
              </a:buClr>
              <a:defRPr>
                <a:solidFill>
                  <a:schemeClr val="lt1"/>
                </a:solidFill>
              </a:defRPr>
            </a:lvl2pPr>
            <a:lvl3pPr lvl="2">
              <a:spcBef>
                <a:spcPts val="0"/>
              </a:spcBef>
              <a:buClr>
                <a:schemeClr val="lt1"/>
              </a:buClr>
              <a:defRPr>
                <a:solidFill>
                  <a:schemeClr val="lt1"/>
                </a:solidFill>
              </a:defRPr>
            </a:lvl3pPr>
            <a:lvl4pPr lvl="3">
              <a:spcBef>
                <a:spcPts val="0"/>
              </a:spcBef>
              <a:buClr>
                <a:schemeClr val="lt1"/>
              </a:buClr>
              <a:defRPr>
                <a:solidFill>
                  <a:schemeClr val="lt1"/>
                </a:solidFill>
              </a:defRPr>
            </a:lvl4pPr>
            <a:lvl5pPr lvl="4">
              <a:spcBef>
                <a:spcPts val="0"/>
              </a:spcBef>
              <a:buClr>
                <a:schemeClr val="lt1"/>
              </a:buClr>
              <a:defRPr>
                <a:solidFill>
                  <a:schemeClr val="lt1"/>
                </a:solidFill>
              </a:defRPr>
            </a:lvl5pPr>
            <a:lvl6pPr lvl="5">
              <a:spcBef>
                <a:spcPts val="0"/>
              </a:spcBef>
              <a:buClr>
                <a:schemeClr val="lt1"/>
              </a:buClr>
              <a:defRPr>
                <a:solidFill>
                  <a:schemeClr val="lt1"/>
                </a:solidFill>
              </a:defRPr>
            </a:lvl6pPr>
            <a:lvl7pPr lvl="6">
              <a:spcBef>
                <a:spcPts val="0"/>
              </a:spcBef>
              <a:buClr>
                <a:schemeClr val="lt1"/>
              </a:buClr>
              <a:defRPr>
                <a:solidFill>
                  <a:schemeClr val="lt1"/>
                </a:solidFill>
              </a:defRPr>
            </a:lvl7pPr>
            <a:lvl8pPr lvl="7">
              <a:spcBef>
                <a:spcPts val="0"/>
              </a:spcBef>
              <a:buClr>
                <a:schemeClr val="lt1"/>
              </a:buClr>
              <a:defRPr>
                <a:solidFill>
                  <a:schemeClr val="lt1"/>
                </a:solidFill>
              </a:defRPr>
            </a:lvl8pPr>
            <a:lvl9pPr lvl="8">
              <a:spcBef>
                <a:spcPts val="0"/>
              </a:spcBef>
              <a:buClr>
                <a:schemeClr val="lt1"/>
              </a:buClr>
              <a:defRPr>
                <a:solidFill>
                  <a:schemeClr val="lt1"/>
                </a:solidFill>
              </a:defRPr>
            </a:lvl9pPr>
          </a:lstStyle>
          <a:p>
            <a:endParaRPr/>
          </a:p>
        </p:txBody>
      </p:sp>
      <p:sp>
        <p:nvSpPr>
          <p:cNvPr id="65" name="Shape 65"/>
          <p:cNvSpPr txBox="1">
            <a:spLocks noGrp="1"/>
          </p:cNvSpPr>
          <p:nvPr>
            <p:ph type="sldNum" idx="12"/>
          </p:nvPr>
        </p:nvSpPr>
        <p:spPr>
          <a:xfrm>
            <a:off x="8460431" y="4651190"/>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transition spd="slow">
    <p:wip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cSld name="Caption">
    <p:spTree>
      <p:nvGrpSpPr>
        <p:cNvPr id="1" name="Shape 66"/>
        <p:cNvGrpSpPr/>
        <p:nvPr/>
      </p:nvGrpSpPr>
      <p:grpSpPr>
        <a:xfrm>
          <a:off x="0" y="0"/>
          <a:ext cx="0" cy="0"/>
          <a:chOff x="0" y="0"/>
          <a:chExt cx="0" cy="0"/>
        </a:xfrm>
      </p:grpSpPr>
      <p:sp>
        <p:nvSpPr>
          <p:cNvPr id="67" name="Shape 67"/>
          <p:cNvSpPr txBox="1">
            <a:spLocks noGrp="1"/>
          </p:cNvSpPr>
          <p:nvPr>
            <p:ph type="body" idx="1"/>
          </p:nvPr>
        </p:nvSpPr>
        <p:spPr>
          <a:xfrm>
            <a:off x="319500" y="4230575"/>
            <a:ext cx="5998800" cy="598800"/>
          </a:xfrm>
          <a:prstGeom prst="rect">
            <a:avLst/>
          </a:prstGeom>
        </p:spPr>
        <p:txBody>
          <a:bodyPr lIns="91425" tIns="91425" rIns="91425" bIns="91425" anchor="ctr" anchorCtr="0"/>
          <a:lstStyle>
            <a:lvl1pPr lvl="0">
              <a:lnSpc>
                <a:spcPct val="100000"/>
              </a:lnSpc>
              <a:spcBef>
                <a:spcPts val="0"/>
              </a:spcBef>
              <a:spcAft>
                <a:spcPts val="0"/>
              </a:spcAft>
              <a:buNone/>
              <a:defRPr/>
            </a:lvl1pPr>
          </a:lstStyle>
          <a:p>
            <a:endParaRPr/>
          </a:p>
        </p:txBody>
      </p:sp>
      <p:sp>
        <p:nvSpPr>
          <p:cNvPr id="68" name="Shape 68"/>
          <p:cNvSpPr txBox="1">
            <a:spLocks noGrp="1"/>
          </p:cNvSpPr>
          <p:nvPr>
            <p:ph type="sldNum" idx="12"/>
          </p:nvPr>
        </p:nvSpPr>
        <p:spPr>
          <a:xfrm>
            <a:off x="8460431" y="4651190"/>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solidFill>
                  <a:schemeClr val="dk2"/>
                </a:solidFill>
              </a:rPr>
              <a:t>‹#›</a:t>
            </a:fld>
            <a:endParaRPr lang="en">
              <a:solidFill>
                <a:schemeClr val="dk2"/>
              </a:solidFill>
            </a:endParaRPr>
          </a:p>
        </p:txBody>
      </p:sp>
    </p:spTree>
  </p:cSld>
  <p:clrMapOvr>
    <a:masterClrMapping/>
  </p:clrMapOvr>
  <p:transition spd="slow">
    <p:wip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10000"/>
            <a:ext cx="8520600" cy="607800"/>
          </a:xfrm>
          <a:prstGeom prst="rect">
            <a:avLst/>
          </a:prstGeom>
          <a:noFill/>
          <a:ln>
            <a:noFill/>
          </a:ln>
        </p:spPr>
        <p:txBody>
          <a:bodyPr lIns="91425" tIns="91425" rIns="91425" bIns="91425" anchor="t" anchorCtr="0"/>
          <a:lstStyle>
            <a:lvl1pPr lvl="0">
              <a:spcBef>
                <a:spcPts val="0"/>
              </a:spcBef>
              <a:buClr>
                <a:schemeClr val="dk1"/>
              </a:buClr>
              <a:buSzPct val="100000"/>
              <a:buFont typeface="Roboto"/>
              <a:buNone/>
              <a:defRPr sz="3000">
                <a:solidFill>
                  <a:schemeClr val="dk1"/>
                </a:solidFill>
                <a:latin typeface="Roboto"/>
                <a:ea typeface="Roboto"/>
                <a:cs typeface="Roboto"/>
                <a:sym typeface="Roboto"/>
              </a:defRPr>
            </a:lvl1pPr>
            <a:lvl2pPr lvl="1">
              <a:spcBef>
                <a:spcPts val="0"/>
              </a:spcBef>
              <a:buClr>
                <a:schemeClr val="dk1"/>
              </a:buClr>
              <a:buSzPct val="100000"/>
              <a:buFont typeface="Roboto"/>
              <a:buNone/>
              <a:defRPr sz="3000">
                <a:solidFill>
                  <a:schemeClr val="dk1"/>
                </a:solidFill>
                <a:latin typeface="Roboto"/>
                <a:ea typeface="Roboto"/>
                <a:cs typeface="Roboto"/>
                <a:sym typeface="Roboto"/>
              </a:defRPr>
            </a:lvl2pPr>
            <a:lvl3pPr lvl="2">
              <a:spcBef>
                <a:spcPts val="0"/>
              </a:spcBef>
              <a:buClr>
                <a:schemeClr val="dk1"/>
              </a:buClr>
              <a:buSzPct val="100000"/>
              <a:buFont typeface="Roboto"/>
              <a:buNone/>
              <a:defRPr sz="3000">
                <a:solidFill>
                  <a:schemeClr val="dk1"/>
                </a:solidFill>
                <a:latin typeface="Roboto"/>
                <a:ea typeface="Roboto"/>
                <a:cs typeface="Roboto"/>
                <a:sym typeface="Roboto"/>
              </a:defRPr>
            </a:lvl3pPr>
            <a:lvl4pPr lvl="3">
              <a:spcBef>
                <a:spcPts val="0"/>
              </a:spcBef>
              <a:buClr>
                <a:schemeClr val="dk1"/>
              </a:buClr>
              <a:buSzPct val="100000"/>
              <a:buFont typeface="Roboto"/>
              <a:buNone/>
              <a:defRPr sz="3000">
                <a:solidFill>
                  <a:schemeClr val="dk1"/>
                </a:solidFill>
                <a:latin typeface="Roboto"/>
                <a:ea typeface="Roboto"/>
                <a:cs typeface="Roboto"/>
                <a:sym typeface="Roboto"/>
              </a:defRPr>
            </a:lvl4pPr>
            <a:lvl5pPr lvl="4">
              <a:spcBef>
                <a:spcPts val="0"/>
              </a:spcBef>
              <a:buClr>
                <a:schemeClr val="dk1"/>
              </a:buClr>
              <a:buSzPct val="100000"/>
              <a:buFont typeface="Roboto"/>
              <a:buNone/>
              <a:defRPr sz="3000">
                <a:solidFill>
                  <a:schemeClr val="dk1"/>
                </a:solidFill>
                <a:latin typeface="Roboto"/>
                <a:ea typeface="Roboto"/>
                <a:cs typeface="Roboto"/>
                <a:sym typeface="Roboto"/>
              </a:defRPr>
            </a:lvl5pPr>
            <a:lvl6pPr lvl="5">
              <a:spcBef>
                <a:spcPts val="0"/>
              </a:spcBef>
              <a:buClr>
                <a:schemeClr val="dk1"/>
              </a:buClr>
              <a:buSzPct val="100000"/>
              <a:buFont typeface="Roboto"/>
              <a:buNone/>
              <a:defRPr sz="3000">
                <a:solidFill>
                  <a:schemeClr val="dk1"/>
                </a:solidFill>
                <a:latin typeface="Roboto"/>
                <a:ea typeface="Roboto"/>
                <a:cs typeface="Roboto"/>
                <a:sym typeface="Roboto"/>
              </a:defRPr>
            </a:lvl6pPr>
            <a:lvl7pPr lvl="6">
              <a:spcBef>
                <a:spcPts val="0"/>
              </a:spcBef>
              <a:buClr>
                <a:schemeClr val="dk1"/>
              </a:buClr>
              <a:buSzPct val="100000"/>
              <a:buFont typeface="Roboto"/>
              <a:buNone/>
              <a:defRPr sz="3000">
                <a:solidFill>
                  <a:schemeClr val="dk1"/>
                </a:solidFill>
                <a:latin typeface="Roboto"/>
                <a:ea typeface="Roboto"/>
                <a:cs typeface="Roboto"/>
                <a:sym typeface="Roboto"/>
              </a:defRPr>
            </a:lvl7pPr>
            <a:lvl8pPr lvl="7">
              <a:spcBef>
                <a:spcPts val="0"/>
              </a:spcBef>
              <a:buClr>
                <a:schemeClr val="dk1"/>
              </a:buClr>
              <a:buSzPct val="100000"/>
              <a:buFont typeface="Roboto"/>
              <a:buNone/>
              <a:defRPr sz="3000">
                <a:solidFill>
                  <a:schemeClr val="dk1"/>
                </a:solidFill>
                <a:latin typeface="Roboto"/>
                <a:ea typeface="Roboto"/>
                <a:cs typeface="Roboto"/>
                <a:sym typeface="Roboto"/>
              </a:defRPr>
            </a:lvl8pPr>
            <a:lvl9pPr lvl="8">
              <a:spcBef>
                <a:spcPts val="0"/>
              </a:spcBef>
              <a:buClr>
                <a:schemeClr val="dk1"/>
              </a:buClr>
              <a:buSzPct val="100000"/>
              <a:buFont typeface="Roboto"/>
              <a:buNone/>
              <a:defRPr sz="3000">
                <a:solidFill>
                  <a:schemeClr val="dk1"/>
                </a:solidFill>
                <a:latin typeface="Roboto"/>
                <a:ea typeface="Roboto"/>
                <a:cs typeface="Roboto"/>
                <a:sym typeface="Roboto"/>
              </a:defRPr>
            </a:lvl9pPr>
          </a:lstStyle>
          <a:p>
            <a:endParaRPr/>
          </a:p>
        </p:txBody>
      </p:sp>
      <p:sp>
        <p:nvSpPr>
          <p:cNvPr id="7" name="Shape 7"/>
          <p:cNvSpPr txBox="1">
            <a:spLocks noGrp="1"/>
          </p:cNvSpPr>
          <p:nvPr>
            <p:ph type="body" idx="1"/>
          </p:nvPr>
        </p:nvSpPr>
        <p:spPr>
          <a:xfrm>
            <a:off x="311700" y="1229875"/>
            <a:ext cx="8520600" cy="3339000"/>
          </a:xfrm>
          <a:prstGeom prst="rect">
            <a:avLst/>
          </a:prstGeom>
          <a:noFill/>
          <a:ln>
            <a:noFill/>
          </a:ln>
        </p:spPr>
        <p:txBody>
          <a:bodyPr lIns="91425" tIns="91425" rIns="91425" bIns="91425" anchor="t" anchorCtr="0"/>
          <a:lstStyle>
            <a:lvl1pPr lvl="0">
              <a:lnSpc>
                <a:spcPct val="115000"/>
              </a:lnSpc>
              <a:spcBef>
                <a:spcPts val="0"/>
              </a:spcBef>
              <a:spcAft>
                <a:spcPts val="1600"/>
              </a:spcAft>
              <a:buClr>
                <a:schemeClr val="dk2"/>
              </a:buClr>
              <a:buSzPct val="100000"/>
              <a:buFont typeface="Roboto"/>
              <a:defRPr sz="1800">
                <a:solidFill>
                  <a:schemeClr val="dk2"/>
                </a:solidFill>
                <a:latin typeface="Roboto"/>
                <a:ea typeface="Roboto"/>
                <a:cs typeface="Roboto"/>
                <a:sym typeface="Roboto"/>
              </a:defRPr>
            </a:lvl1pPr>
            <a:lvl2pPr lvl="1">
              <a:lnSpc>
                <a:spcPct val="115000"/>
              </a:lnSpc>
              <a:spcBef>
                <a:spcPts val="0"/>
              </a:spcBef>
              <a:spcAft>
                <a:spcPts val="1600"/>
              </a:spcAft>
              <a:buClr>
                <a:schemeClr val="dk2"/>
              </a:buClr>
              <a:buFont typeface="Roboto"/>
              <a:defRPr>
                <a:solidFill>
                  <a:schemeClr val="dk2"/>
                </a:solidFill>
                <a:latin typeface="Roboto"/>
                <a:ea typeface="Roboto"/>
                <a:cs typeface="Roboto"/>
                <a:sym typeface="Roboto"/>
              </a:defRPr>
            </a:lvl2pPr>
            <a:lvl3pPr lvl="2">
              <a:lnSpc>
                <a:spcPct val="115000"/>
              </a:lnSpc>
              <a:spcBef>
                <a:spcPts val="0"/>
              </a:spcBef>
              <a:spcAft>
                <a:spcPts val="1600"/>
              </a:spcAft>
              <a:buClr>
                <a:schemeClr val="dk2"/>
              </a:buClr>
              <a:buFont typeface="Roboto"/>
              <a:defRPr>
                <a:solidFill>
                  <a:schemeClr val="dk2"/>
                </a:solidFill>
                <a:latin typeface="Roboto"/>
                <a:ea typeface="Roboto"/>
                <a:cs typeface="Roboto"/>
                <a:sym typeface="Roboto"/>
              </a:defRPr>
            </a:lvl3pPr>
            <a:lvl4pPr lvl="3">
              <a:lnSpc>
                <a:spcPct val="115000"/>
              </a:lnSpc>
              <a:spcBef>
                <a:spcPts val="0"/>
              </a:spcBef>
              <a:spcAft>
                <a:spcPts val="1600"/>
              </a:spcAft>
              <a:buClr>
                <a:schemeClr val="dk2"/>
              </a:buClr>
              <a:buFont typeface="Roboto"/>
              <a:defRPr>
                <a:solidFill>
                  <a:schemeClr val="dk2"/>
                </a:solidFill>
                <a:latin typeface="Roboto"/>
                <a:ea typeface="Roboto"/>
                <a:cs typeface="Roboto"/>
                <a:sym typeface="Roboto"/>
              </a:defRPr>
            </a:lvl4pPr>
            <a:lvl5pPr lvl="4">
              <a:lnSpc>
                <a:spcPct val="115000"/>
              </a:lnSpc>
              <a:spcBef>
                <a:spcPts val="0"/>
              </a:spcBef>
              <a:spcAft>
                <a:spcPts val="1600"/>
              </a:spcAft>
              <a:buClr>
                <a:schemeClr val="dk2"/>
              </a:buClr>
              <a:buFont typeface="Roboto"/>
              <a:defRPr>
                <a:solidFill>
                  <a:schemeClr val="dk2"/>
                </a:solidFill>
                <a:latin typeface="Roboto"/>
                <a:ea typeface="Roboto"/>
                <a:cs typeface="Roboto"/>
                <a:sym typeface="Roboto"/>
              </a:defRPr>
            </a:lvl5pPr>
            <a:lvl6pPr lvl="5">
              <a:lnSpc>
                <a:spcPct val="115000"/>
              </a:lnSpc>
              <a:spcBef>
                <a:spcPts val="0"/>
              </a:spcBef>
              <a:spcAft>
                <a:spcPts val="1600"/>
              </a:spcAft>
              <a:buClr>
                <a:schemeClr val="dk2"/>
              </a:buClr>
              <a:buFont typeface="Roboto"/>
              <a:defRPr>
                <a:solidFill>
                  <a:schemeClr val="dk2"/>
                </a:solidFill>
                <a:latin typeface="Roboto"/>
                <a:ea typeface="Roboto"/>
                <a:cs typeface="Roboto"/>
                <a:sym typeface="Roboto"/>
              </a:defRPr>
            </a:lvl6pPr>
            <a:lvl7pPr lvl="6">
              <a:lnSpc>
                <a:spcPct val="115000"/>
              </a:lnSpc>
              <a:spcBef>
                <a:spcPts val="0"/>
              </a:spcBef>
              <a:spcAft>
                <a:spcPts val="1600"/>
              </a:spcAft>
              <a:buClr>
                <a:schemeClr val="dk2"/>
              </a:buClr>
              <a:buFont typeface="Roboto"/>
              <a:defRPr>
                <a:solidFill>
                  <a:schemeClr val="dk2"/>
                </a:solidFill>
                <a:latin typeface="Roboto"/>
                <a:ea typeface="Roboto"/>
                <a:cs typeface="Roboto"/>
                <a:sym typeface="Roboto"/>
              </a:defRPr>
            </a:lvl7pPr>
            <a:lvl8pPr lvl="7">
              <a:lnSpc>
                <a:spcPct val="115000"/>
              </a:lnSpc>
              <a:spcBef>
                <a:spcPts val="0"/>
              </a:spcBef>
              <a:spcAft>
                <a:spcPts val="1600"/>
              </a:spcAft>
              <a:buClr>
                <a:schemeClr val="dk2"/>
              </a:buClr>
              <a:buFont typeface="Roboto"/>
              <a:defRPr>
                <a:solidFill>
                  <a:schemeClr val="dk2"/>
                </a:solidFill>
                <a:latin typeface="Roboto"/>
                <a:ea typeface="Roboto"/>
                <a:cs typeface="Roboto"/>
                <a:sym typeface="Roboto"/>
              </a:defRPr>
            </a:lvl8pPr>
            <a:lvl9pPr lvl="8">
              <a:lnSpc>
                <a:spcPct val="115000"/>
              </a:lnSpc>
              <a:spcBef>
                <a:spcPts val="0"/>
              </a:spcBef>
              <a:spcAft>
                <a:spcPts val="1600"/>
              </a:spcAft>
              <a:buClr>
                <a:schemeClr val="dk2"/>
              </a:buClr>
              <a:buFont typeface="Roboto"/>
              <a:defRPr>
                <a:solidFill>
                  <a:schemeClr val="dk2"/>
                </a:solidFill>
                <a:latin typeface="Roboto"/>
                <a:ea typeface="Roboto"/>
                <a:cs typeface="Roboto"/>
                <a:sym typeface="Roboto"/>
              </a:defRPr>
            </a:lvl9pPr>
          </a:lstStyle>
          <a:p>
            <a:endParaRPr/>
          </a:p>
        </p:txBody>
      </p:sp>
      <p:sp>
        <p:nvSpPr>
          <p:cNvPr id="8" name="Shape 8"/>
          <p:cNvSpPr txBox="1">
            <a:spLocks noGrp="1"/>
          </p:cNvSpPr>
          <p:nvPr>
            <p:ph type="sldNum" idx="12"/>
          </p:nvPr>
        </p:nvSpPr>
        <p:spPr>
          <a:xfrm>
            <a:off x="8460431" y="4651190"/>
            <a:ext cx="548700" cy="393600"/>
          </a:xfrm>
          <a:prstGeom prst="rect">
            <a:avLst/>
          </a:prstGeom>
          <a:noFill/>
          <a:ln>
            <a:noFill/>
          </a:ln>
        </p:spPr>
        <p:txBody>
          <a:bodyPr lIns="91425" tIns="91425" rIns="91425" bIns="91425" anchor="ctr" anchorCtr="0">
            <a:noAutofit/>
          </a:bodyPr>
          <a:lstStyle/>
          <a:p>
            <a:pPr lvl="0" algn="r">
              <a:spcBef>
                <a:spcPts val="0"/>
              </a:spcBef>
              <a:buNone/>
            </a:pPr>
            <a:fld id="{00000000-1234-1234-1234-123412341234}" type="slidenum">
              <a:rPr lang="en" sz="1000">
                <a:solidFill>
                  <a:schemeClr val="lt1"/>
                </a:solidFill>
                <a:latin typeface="Roboto"/>
                <a:ea typeface="Roboto"/>
                <a:cs typeface="Roboto"/>
                <a:sym typeface="Roboto"/>
              </a:rPr>
              <a:t>‹#›</a:t>
            </a:fld>
            <a:endParaRPr lang="en" sz="1000">
              <a:solidFill>
                <a:schemeClr val="lt1"/>
              </a:solidFill>
              <a:latin typeface="Roboto"/>
              <a:ea typeface="Roboto"/>
              <a:cs typeface="Roboto"/>
              <a:sym typeface="Roboto"/>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transition spd="slow">
    <p:wipe/>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3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hyperlink" Target="https://pythonprogramming.net/" TargetMode="External"/><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3" Type="http://schemas.openxmlformats.org/officeDocument/2006/relationships/hyperlink" Target="https://cdn.pixabay.com/photo/2014/07/15/19/55/thank-you-394180_960_720.png" TargetMode="External"/><Relationship Id="rId2" Type="http://schemas.openxmlformats.org/officeDocument/2006/relationships/notesSlide" Target="../notesSlides/notesSlide27.xml"/><Relationship Id="rId1" Type="http://schemas.openxmlformats.org/officeDocument/2006/relationships/slideLayout" Target="../slideLayouts/slideLayout11.xml"/><Relationship Id="rId4" Type="http://schemas.openxmlformats.org/officeDocument/2006/relationships/image" Target="../media/image14.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Shape 85"/>
          <p:cNvSpPr txBox="1">
            <a:spLocks noGrp="1"/>
          </p:cNvSpPr>
          <p:nvPr>
            <p:ph type="ctrTitle"/>
          </p:nvPr>
        </p:nvSpPr>
        <p:spPr>
          <a:xfrm>
            <a:off x="598100" y="1775222"/>
            <a:ext cx="8222100" cy="838800"/>
          </a:xfrm>
          <a:prstGeom prst="rect">
            <a:avLst/>
          </a:prstGeom>
        </p:spPr>
        <p:txBody>
          <a:bodyPr lIns="91425" tIns="91425" rIns="91425" bIns="91425" anchor="b" anchorCtr="0">
            <a:noAutofit/>
          </a:bodyPr>
          <a:lstStyle/>
          <a:p>
            <a:pPr lvl="0" rtl="0">
              <a:spcBef>
                <a:spcPts val="0"/>
              </a:spcBef>
              <a:buNone/>
            </a:pPr>
            <a:r>
              <a:rPr lang="en-US" b="1" dirty="0">
                <a:ln w="6600">
                  <a:solidFill>
                    <a:schemeClr val="accent2"/>
                  </a:solidFill>
                  <a:prstDash val="solid"/>
                </a:ln>
                <a:solidFill>
                  <a:srgbClr val="FFFFFF"/>
                </a:solidFill>
                <a:effectLst>
                  <a:outerShdw dist="38100" dir="2700000" algn="tl" rotWithShape="0">
                    <a:schemeClr val="accent2"/>
                  </a:outerShdw>
                </a:effectLst>
              </a:rPr>
              <a:t>Kelly,</a:t>
            </a:r>
            <a:r>
              <a:rPr lang="en-US" dirty="0"/>
              <a:t> </a:t>
            </a:r>
            <a:r>
              <a:rPr lang="en" dirty="0"/>
              <a:t>College Enquiry Chatbot</a:t>
            </a:r>
          </a:p>
        </p:txBody>
      </p:sp>
      <p:sp>
        <p:nvSpPr>
          <p:cNvPr id="86" name="Shape 86"/>
          <p:cNvSpPr txBox="1">
            <a:spLocks noGrp="1"/>
          </p:cNvSpPr>
          <p:nvPr>
            <p:ph type="subTitle" idx="1"/>
          </p:nvPr>
        </p:nvSpPr>
        <p:spPr>
          <a:xfrm>
            <a:off x="598088" y="2715912"/>
            <a:ext cx="8222100" cy="432900"/>
          </a:xfrm>
          <a:prstGeom prst="rect">
            <a:avLst/>
          </a:prstGeom>
        </p:spPr>
        <p:txBody>
          <a:bodyPr lIns="91425" tIns="91425" rIns="91425" bIns="91425" anchor="t" anchorCtr="0">
            <a:noAutofit/>
          </a:bodyPr>
          <a:lstStyle/>
          <a:p>
            <a:pPr lvl="0" rtl="0">
              <a:spcBef>
                <a:spcPts val="0"/>
              </a:spcBef>
              <a:buNone/>
            </a:pPr>
            <a:r>
              <a:rPr lang="en" dirty="0"/>
              <a:t>Using Natural Language Processing and Machine Learning</a:t>
            </a:r>
          </a:p>
        </p:txBody>
      </p:sp>
      <p:sp>
        <p:nvSpPr>
          <p:cNvPr id="87" name="Shape 87"/>
          <p:cNvSpPr txBox="1"/>
          <p:nvPr/>
        </p:nvSpPr>
        <p:spPr>
          <a:xfrm>
            <a:off x="4917375" y="4521675"/>
            <a:ext cx="4291500" cy="492300"/>
          </a:xfrm>
          <a:prstGeom prst="rect">
            <a:avLst/>
          </a:prstGeom>
          <a:noFill/>
          <a:ln>
            <a:noFill/>
          </a:ln>
        </p:spPr>
        <p:txBody>
          <a:bodyPr lIns="91425" tIns="91425" rIns="91425" bIns="91425" anchor="t" anchorCtr="0">
            <a:noAutofit/>
          </a:bodyPr>
          <a:lstStyle/>
          <a:p>
            <a:pPr lvl="0">
              <a:spcBef>
                <a:spcPts val="0"/>
              </a:spcBef>
              <a:buNone/>
            </a:pPr>
            <a:r>
              <a:rPr lang="en" sz="1800">
                <a:solidFill>
                  <a:srgbClr val="FFFFFF"/>
                </a:solidFill>
                <a:latin typeface="Calibri"/>
                <a:ea typeface="Calibri"/>
                <a:cs typeface="Calibri"/>
                <a:sym typeface="Calibri"/>
              </a:rPr>
              <a:t>Project Guide: Prof. Shubhada Deshmukh</a:t>
            </a:r>
          </a:p>
        </p:txBody>
      </p:sp>
    </p:spTree>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Dual Phase Operation</a:t>
            </a:r>
          </a:p>
        </p:txBody>
      </p:sp>
      <p:sp>
        <p:nvSpPr>
          <p:cNvPr id="3" name="Text Placeholder 2"/>
          <p:cNvSpPr>
            <a:spLocks noGrp="1"/>
          </p:cNvSpPr>
          <p:nvPr>
            <p:ph type="body" idx="1"/>
          </p:nvPr>
        </p:nvSpPr>
        <p:spPr/>
        <p:txBody>
          <a:bodyPr/>
          <a:lstStyle/>
          <a:p>
            <a:r>
              <a:rPr lang="en-US" dirty="0"/>
              <a:t>Following are the </a:t>
            </a:r>
            <a:r>
              <a:rPr lang="en-US" b="1" dirty="0"/>
              <a:t>two phases </a:t>
            </a:r>
            <a:r>
              <a:rPr lang="en-US" dirty="0"/>
              <a:t>in execution of our Enquiry System:</a:t>
            </a:r>
          </a:p>
          <a:p>
            <a:pPr marL="285750" indent="-285750">
              <a:buFont typeface="Arial" panose="020B0604020202020204" pitchFamily="34" charset="0"/>
              <a:buChar char="•"/>
            </a:pPr>
            <a:r>
              <a:rPr lang="en-US" b="1" dirty="0"/>
              <a:t>Training Phase</a:t>
            </a:r>
          </a:p>
          <a:p>
            <a:pPr marL="285750" indent="-285750">
              <a:buFont typeface="Arial" panose="020B0604020202020204" pitchFamily="34" charset="0"/>
              <a:buChar char="•"/>
            </a:pPr>
            <a:r>
              <a:rPr lang="en-US" b="1" dirty="0"/>
              <a:t>Pattern Matching Phase</a:t>
            </a:r>
            <a:br>
              <a:rPr lang="en-US" b="1" dirty="0"/>
            </a:br>
            <a:br>
              <a:rPr lang="en-US" dirty="0"/>
            </a:br>
            <a:br>
              <a:rPr lang="en-US" b="1" dirty="0"/>
            </a:br>
            <a:endParaRPr lang="en-US" dirty="0"/>
          </a:p>
        </p:txBody>
      </p:sp>
    </p:spTree>
    <p:extLst>
      <p:ext uri="{BB962C8B-B14F-4D97-AF65-F5344CB8AC3E}">
        <p14:creationId xmlns:p14="http://schemas.microsoft.com/office/powerpoint/2010/main" val="1902168849"/>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Training Phase</a:t>
            </a:r>
          </a:p>
        </p:txBody>
      </p:sp>
      <p:sp>
        <p:nvSpPr>
          <p:cNvPr id="3" name="Text Placeholder 2"/>
          <p:cNvSpPr>
            <a:spLocks noGrp="1"/>
          </p:cNvSpPr>
          <p:nvPr>
            <p:ph type="body" idx="1"/>
          </p:nvPr>
        </p:nvSpPr>
        <p:spPr/>
        <p:txBody>
          <a:bodyPr/>
          <a:lstStyle/>
          <a:p>
            <a:pPr marL="285750" indent="-285750">
              <a:buFont typeface="Arial" panose="020B0604020202020204" pitchFamily="34" charset="0"/>
              <a:buChar char="•"/>
            </a:pPr>
            <a:r>
              <a:rPr lang="en-US" dirty="0"/>
              <a:t>We have used natural language processing library NLTK to process raw</a:t>
            </a:r>
            <a:br>
              <a:rPr lang="en-US" dirty="0"/>
            </a:br>
            <a:r>
              <a:rPr lang="en-US" dirty="0"/>
              <a:t>queries (training set) and convert them into a set of synonymous words</a:t>
            </a:r>
            <a:br>
              <a:rPr lang="en-US" dirty="0"/>
            </a:br>
            <a:r>
              <a:rPr lang="en-US" dirty="0"/>
              <a:t>(reduced query). This in short describes the context/concept of the</a:t>
            </a:r>
            <a:br>
              <a:rPr lang="en-US" dirty="0"/>
            </a:br>
            <a:r>
              <a:rPr lang="en-US" dirty="0"/>
              <a:t>query. Of course the golden rule applies, more data, better results.</a:t>
            </a:r>
            <a:br>
              <a:rPr lang="en-US" dirty="0"/>
            </a:br>
            <a:endParaRPr lang="en-US" dirty="0"/>
          </a:p>
          <a:p>
            <a:pPr marL="285750" indent="-285750">
              <a:buFont typeface="Arial" panose="020B0604020202020204" pitchFamily="34" charset="0"/>
              <a:buChar char="•"/>
            </a:pPr>
            <a:r>
              <a:rPr lang="en-US" dirty="0"/>
              <a:t>The expected answer to such reduced query is known and we use this</a:t>
            </a:r>
            <a:br>
              <a:rPr lang="en-US" dirty="0"/>
            </a:br>
            <a:r>
              <a:rPr lang="en-US" dirty="0"/>
              <a:t>knowledge to generate </a:t>
            </a:r>
            <a:r>
              <a:rPr lang="en-US" dirty="0" err="1"/>
              <a:t>aiml</a:t>
            </a:r>
            <a:r>
              <a:rPr lang="en-US" dirty="0"/>
              <a:t>/xml files for pattern matching purposes. </a:t>
            </a:r>
            <a:br>
              <a:rPr lang="en-US" dirty="0"/>
            </a:br>
            <a:endParaRPr lang="en-US" dirty="0"/>
          </a:p>
        </p:txBody>
      </p:sp>
    </p:spTree>
    <p:extLst>
      <p:ext uri="{BB962C8B-B14F-4D97-AF65-F5344CB8AC3E}">
        <p14:creationId xmlns:p14="http://schemas.microsoft.com/office/powerpoint/2010/main" val="1254435141"/>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592580" y="455720"/>
            <a:ext cx="6073140" cy="4322568"/>
          </a:xfrm>
          <a:prstGeom prst="rect">
            <a:avLst/>
          </a:prstGeom>
        </p:spPr>
      </p:pic>
    </p:spTree>
    <p:extLst>
      <p:ext uri="{BB962C8B-B14F-4D97-AF65-F5344CB8AC3E}">
        <p14:creationId xmlns:p14="http://schemas.microsoft.com/office/powerpoint/2010/main" val="3993835790"/>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Pattern Matching Phase</a:t>
            </a:r>
          </a:p>
        </p:txBody>
      </p:sp>
      <p:sp>
        <p:nvSpPr>
          <p:cNvPr id="3" name="Text Placeholder 2"/>
          <p:cNvSpPr>
            <a:spLocks noGrp="1"/>
          </p:cNvSpPr>
          <p:nvPr>
            <p:ph type="body" idx="1"/>
          </p:nvPr>
        </p:nvSpPr>
        <p:spPr/>
        <p:txBody>
          <a:bodyPr/>
          <a:lstStyle/>
          <a:p>
            <a:pPr marL="285750" indent="-285750">
              <a:buFont typeface="Arial" panose="020B0604020202020204" pitchFamily="34" charset="0"/>
              <a:buChar char="•"/>
            </a:pPr>
            <a:r>
              <a:rPr lang="en-US" dirty="0"/>
              <a:t>User’s input is again broken down to a reduced query using NLP and</a:t>
            </a:r>
            <a:br>
              <a:rPr lang="en-US" dirty="0"/>
            </a:br>
            <a:r>
              <a:rPr lang="en-US" dirty="0"/>
              <a:t>we use AIML files generated from phase 1 to find the closest possible</a:t>
            </a:r>
            <a:br>
              <a:rPr lang="en-US" dirty="0"/>
            </a:br>
            <a:r>
              <a:rPr lang="en-US" dirty="0"/>
              <a:t>pattern existing in our database for which the answer is known.</a:t>
            </a:r>
          </a:p>
          <a:p>
            <a:pPr marL="285750" indent="-285750">
              <a:buFont typeface="Arial" panose="020B0604020202020204" pitchFamily="34" charset="0"/>
              <a:buChar char="•"/>
            </a:pPr>
            <a:r>
              <a:rPr lang="en-US" dirty="0"/>
              <a:t>If such pattern exists we output the information retrieved from the</a:t>
            </a:r>
            <a:br>
              <a:rPr lang="en-US" dirty="0"/>
            </a:br>
            <a:r>
              <a:rPr lang="en-US" dirty="0"/>
              <a:t>database or otherwise we just try to stall the conversation to keep the</a:t>
            </a:r>
            <a:br>
              <a:rPr lang="en-US" dirty="0"/>
            </a:br>
            <a:r>
              <a:rPr lang="en-US" dirty="0"/>
              <a:t>user interested or apologize for the inability to answer. </a:t>
            </a:r>
            <a:br>
              <a:rPr lang="en-US" dirty="0"/>
            </a:br>
            <a:endParaRPr lang="en-US" dirty="0"/>
          </a:p>
        </p:txBody>
      </p:sp>
    </p:spTree>
    <p:extLst>
      <p:ext uri="{BB962C8B-B14F-4D97-AF65-F5344CB8AC3E}">
        <p14:creationId xmlns:p14="http://schemas.microsoft.com/office/powerpoint/2010/main" val="2978081851"/>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1411604" y="477202"/>
            <a:ext cx="6307455" cy="4020732"/>
          </a:xfrm>
          <a:prstGeom prst="rect">
            <a:avLst/>
          </a:prstGeom>
        </p:spPr>
      </p:pic>
    </p:spTree>
    <p:extLst>
      <p:ext uri="{BB962C8B-B14F-4D97-AF65-F5344CB8AC3E}">
        <p14:creationId xmlns:p14="http://schemas.microsoft.com/office/powerpoint/2010/main" val="1512024082"/>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Shape 136"/>
          <p:cNvSpPr txBox="1">
            <a:spLocks noGrp="1"/>
          </p:cNvSpPr>
          <p:nvPr>
            <p:ph type="title"/>
          </p:nvPr>
        </p:nvSpPr>
        <p:spPr>
          <a:xfrm>
            <a:off x="311700" y="227675"/>
            <a:ext cx="2808000" cy="755700"/>
          </a:xfrm>
          <a:prstGeom prst="rect">
            <a:avLst/>
          </a:prstGeom>
        </p:spPr>
        <p:txBody>
          <a:bodyPr lIns="91425" tIns="91425" rIns="91425" bIns="91425" anchor="b" anchorCtr="0">
            <a:noAutofit/>
          </a:bodyPr>
          <a:lstStyle/>
          <a:p>
            <a:pPr lvl="0">
              <a:spcBef>
                <a:spcPts val="0"/>
              </a:spcBef>
              <a:buNone/>
            </a:pPr>
            <a:r>
              <a:rPr lang="en" sz="2800"/>
              <a:t>NLTK</a:t>
            </a:r>
          </a:p>
        </p:txBody>
      </p:sp>
      <p:sp>
        <p:nvSpPr>
          <p:cNvPr id="137" name="Shape 137"/>
          <p:cNvSpPr txBox="1">
            <a:spLocks noGrp="1"/>
          </p:cNvSpPr>
          <p:nvPr>
            <p:ph type="body" idx="1"/>
          </p:nvPr>
        </p:nvSpPr>
        <p:spPr>
          <a:xfrm>
            <a:off x="311700" y="1099925"/>
            <a:ext cx="8335200" cy="3775800"/>
          </a:xfrm>
          <a:prstGeom prst="rect">
            <a:avLst/>
          </a:prstGeom>
        </p:spPr>
        <p:txBody>
          <a:bodyPr lIns="91425" tIns="91425" rIns="91425" bIns="91425" anchor="t" anchorCtr="0">
            <a:noAutofit/>
          </a:bodyPr>
          <a:lstStyle/>
          <a:p>
            <a:pPr marL="457200" lvl="0" indent="-330200" rtl="0">
              <a:spcBef>
                <a:spcPts val="0"/>
              </a:spcBef>
              <a:buSzPct val="100000"/>
            </a:pPr>
            <a:r>
              <a:rPr lang="en" sz="1600">
                <a:highlight>
                  <a:srgbClr val="FFFFFF"/>
                </a:highlight>
              </a:rPr>
              <a:t>NLTK is a platform to work with human language data. </a:t>
            </a:r>
          </a:p>
          <a:p>
            <a:pPr marL="457200" lvl="0" indent="-330200" rtl="0">
              <a:spcBef>
                <a:spcPts val="0"/>
              </a:spcBef>
              <a:buSzPct val="100000"/>
            </a:pPr>
            <a:r>
              <a:rPr lang="en" sz="1600">
                <a:highlight>
                  <a:srgbClr val="FFFFFF"/>
                </a:highlight>
              </a:rPr>
              <a:t>It provides easy-to-use interfaces to over 50 corpora and lexical resources such as WordNet</a:t>
            </a:r>
          </a:p>
          <a:p>
            <a:pPr marL="457200" lvl="0" indent="-330200" rtl="0">
              <a:spcBef>
                <a:spcPts val="0"/>
              </a:spcBef>
              <a:buSzPct val="100000"/>
            </a:pPr>
            <a:r>
              <a:rPr lang="en" sz="1600">
                <a:highlight>
                  <a:srgbClr val="FFFFFF"/>
                </a:highlight>
              </a:rPr>
              <a:t>Suite of text processing libraries for classification, tokenization, stemming, tagging, parsing, and semantic reasoning, wrappers for industrial-strength NLP libraries</a:t>
            </a:r>
          </a:p>
          <a:p>
            <a:pPr lvl="0">
              <a:spcBef>
                <a:spcPts val="0"/>
              </a:spcBef>
              <a:buNone/>
            </a:pPr>
            <a:r>
              <a:rPr lang="en" sz="1600"/>
              <a:t>We have used natural language processing library NLTK to process raw queries (</a:t>
            </a:r>
            <a:r>
              <a:rPr lang="en" sz="1600" b="1"/>
              <a:t>training set</a:t>
            </a:r>
            <a:r>
              <a:rPr lang="en" sz="1600"/>
              <a:t>) and convert them into a set of synonymous words (</a:t>
            </a:r>
            <a:r>
              <a:rPr lang="en" sz="1600" b="1"/>
              <a:t>reduced query</a:t>
            </a:r>
            <a:r>
              <a:rPr lang="en" sz="1600"/>
              <a:t>). This in short describes the context/concept of the query. </a:t>
            </a:r>
          </a:p>
        </p:txBody>
      </p:sp>
      <p:sp>
        <p:nvSpPr>
          <p:cNvPr id="138" name="Shape 138"/>
          <p:cNvSpPr txBox="1"/>
          <p:nvPr/>
        </p:nvSpPr>
        <p:spPr>
          <a:xfrm>
            <a:off x="6811350" y="1516225"/>
            <a:ext cx="606600" cy="221700"/>
          </a:xfrm>
          <a:prstGeom prst="rect">
            <a:avLst/>
          </a:prstGeom>
          <a:noFill/>
          <a:ln>
            <a:noFill/>
          </a:ln>
        </p:spPr>
        <p:txBody>
          <a:bodyPr lIns="91425" tIns="91425" rIns="91425" bIns="91425" anchor="t" anchorCtr="0">
            <a:noAutofit/>
          </a:bodyPr>
          <a:lstStyle/>
          <a:p>
            <a:pPr lvl="0">
              <a:spcBef>
                <a:spcPts val="0"/>
              </a:spcBef>
              <a:buNone/>
            </a:pPr>
            <a:endParaRPr/>
          </a:p>
        </p:txBody>
      </p:sp>
    </p:spTree>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Shape 143"/>
          <p:cNvSpPr txBox="1">
            <a:spLocks noGrp="1"/>
          </p:cNvSpPr>
          <p:nvPr>
            <p:ph type="title"/>
          </p:nvPr>
        </p:nvSpPr>
        <p:spPr>
          <a:xfrm>
            <a:off x="460950" y="900000"/>
            <a:ext cx="8222100" cy="4122000"/>
          </a:xfrm>
          <a:prstGeom prst="rect">
            <a:avLst/>
          </a:prstGeom>
        </p:spPr>
        <p:txBody>
          <a:bodyPr lIns="91425" tIns="91425" rIns="91425" bIns="91425" anchor="ctr" anchorCtr="0">
            <a:noAutofit/>
          </a:bodyPr>
          <a:lstStyle/>
          <a:p>
            <a:pPr marL="285750" lvl="0" indent="-247650" rtl="0">
              <a:spcBef>
                <a:spcPts val="0"/>
              </a:spcBef>
              <a:buClr>
                <a:srgbClr val="FFFFFF"/>
              </a:buClr>
              <a:buSzPct val="100000"/>
              <a:buFont typeface="Raleway"/>
              <a:buChar char="•"/>
            </a:pPr>
            <a:r>
              <a:rPr lang="en" sz="2600">
                <a:solidFill>
                  <a:srgbClr val="FFFFFF"/>
                </a:solidFill>
                <a:latin typeface="Raleway"/>
                <a:ea typeface="Raleway"/>
                <a:cs typeface="Raleway"/>
                <a:sym typeface="Raleway"/>
              </a:rPr>
              <a:t>Tokenizing</a:t>
            </a:r>
          </a:p>
          <a:p>
            <a:pPr marL="285750" lvl="0" indent="-247650" rtl="0">
              <a:spcBef>
                <a:spcPts val="0"/>
              </a:spcBef>
              <a:buClr>
                <a:srgbClr val="FFFFFF"/>
              </a:buClr>
              <a:buSzPct val="100000"/>
              <a:buFont typeface="Raleway"/>
              <a:buChar char="•"/>
            </a:pPr>
            <a:r>
              <a:rPr lang="en" sz="2600">
                <a:solidFill>
                  <a:srgbClr val="FFFFFF"/>
                </a:solidFill>
                <a:latin typeface="Raleway"/>
                <a:ea typeface="Raleway"/>
                <a:cs typeface="Raleway"/>
                <a:sym typeface="Raleway"/>
              </a:rPr>
              <a:t>Stop words removal</a:t>
            </a:r>
          </a:p>
          <a:p>
            <a:pPr marL="285750" lvl="0" indent="-247650" rtl="0">
              <a:spcBef>
                <a:spcPts val="0"/>
              </a:spcBef>
              <a:buClr>
                <a:srgbClr val="FFFFFF"/>
              </a:buClr>
              <a:buSzPct val="100000"/>
              <a:buFont typeface="Raleway"/>
              <a:buChar char="•"/>
            </a:pPr>
            <a:r>
              <a:rPr lang="en" sz="2600">
                <a:solidFill>
                  <a:srgbClr val="FFFFFF"/>
                </a:solidFill>
                <a:latin typeface="Raleway"/>
                <a:ea typeface="Raleway"/>
                <a:cs typeface="Raleway"/>
                <a:sym typeface="Raleway"/>
              </a:rPr>
              <a:t>Stemming</a:t>
            </a:r>
          </a:p>
          <a:p>
            <a:pPr marL="285750" lvl="0" indent="-247650" rtl="0">
              <a:spcBef>
                <a:spcPts val="0"/>
              </a:spcBef>
              <a:buClr>
                <a:srgbClr val="FFFFFF"/>
              </a:buClr>
              <a:buSzPct val="100000"/>
              <a:buFont typeface="Raleway"/>
              <a:buChar char="•"/>
            </a:pPr>
            <a:r>
              <a:rPr lang="en" sz="2600">
                <a:solidFill>
                  <a:srgbClr val="FFFFFF"/>
                </a:solidFill>
                <a:latin typeface="Raleway"/>
                <a:ea typeface="Raleway"/>
                <a:cs typeface="Raleway"/>
                <a:sym typeface="Raleway"/>
              </a:rPr>
              <a:t>PunktSentence tokenizer</a:t>
            </a:r>
          </a:p>
          <a:p>
            <a:pPr marL="285750" lvl="0" indent="-247650" rtl="0">
              <a:spcBef>
                <a:spcPts val="0"/>
              </a:spcBef>
              <a:buClr>
                <a:srgbClr val="FFFFFF"/>
              </a:buClr>
              <a:buSzPct val="100000"/>
              <a:buFont typeface="Raleway"/>
              <a:buChar char="•"/>
            </a:pPr>
            <a:r>
              <a:rPr lang="en" sz="2600">
                <a:solidFill>
                  <a:srgbClr val="FFFFFF"/>
                </a:solidFill>
                <a:latin typeface="Raleway"/>
                <a:ea typeface="Raleway"/>
                <a:cs typeface="Raleway"/>
                <a:sym typeface="Raleway"/>
              </a:rPr>
              <a:t>Chunking</a:t>
            </a:r>
          </a:p>
          <a:p>
            <a:pPr marL="285750" lvl="0" indent="-247650" rtl="0">
              <a:spcBef>
                <a:spcPts val="0"/>
              </a:spcBef>
              <a:buClr>
                <a:srgbClr val="FFFFFF"/>
              </a:buClr>
              <a:buSzPct val="100000"/>
              <a:buFont typeface="Raleway"/>
              <a:buChar char="•"/>
            </a:pPr>
            <a:r>
              <a:rPr lang="en" sz="2600">
                <a:solidFill>
                  <a:srgbClr val="FFFFFF"/>
                </a:solidFill>
                <a:latin typeface="Raleway"/>
                <a:ea typeface="Raleway"/>
                <a:cs typeface="Raleway"/>
                <a:sym typeface="Raleway"/>
              </a:rPr>
              <a:t>Chinking</a:t>
            </a:r>
          </a:p>
          <a:p>
            <a:pPr marL="285750" lvl="0" indent="-247650" rtl="0">
              <a:spcBef>
                <a:spcPts val="0"/>
              </a:spcBef>
              <a:buClr>
                <a:srgbClr val="FFFFFF"/>
              </a:buClr>
              <a:buSzPct val="100000"/>
              <a:buFont typeface="Raleway"/>
              <a:buChar char="•"/>
            </a:pPr>
            <a:r>
              <a:rPr lang="en" sz="2600">
                <a:solidFill>
                  <a:srgbClr val="FFFFFF"/>
                </a:solidFill>
                <a:latin typeface="Raleway"/>
                <a:ea typeface="Raleway"/>
                <a:cs typeface="Raleway"/>
                <a:sym typeface="Raleway"/>
              </a:rPr>
              <a:t>Lemmatizing</a:t>
            </a:r>
          </a:p>
          <a:p>
            <a:pPr marL="285750" lvl="0" indent="-247650" rtl="0">
              <a:spcBef>
                <a:spcPts val="0"/>
              </a:spcBef>
              <a:buClr>
                <a:srgbClr val="FFFFFF"/>
              </a:buClr>
              <a:buSzPct val="100000"/>
              <a:buFont typeface="Raleway"/>
              <a:buChar char="•"/>
            </a:pPr>
            <a:r>
              <a:rPr lang="en" sz="2600">
                <a:solidFill>
                  <a:srgbClr val="FFFFFF"/>
                </a:solidFill>
                <a:latin typeface="Raleway"/>
                <a:ea typeface="Raleway"/>
                <a:cs typeface="Raleway"/>
                <a:sym typeface="Raleway"/>
              </a:rPr>
              <a:t>Similarity</a:t>
            </a:r>
          </a:p>
          <a:p>
            <a:pPr lvl="0" rtl="0">
              <a:spcBef>
                <a:spcPts val="0"/>
              </a:spcBef>
              <a:buNone/>
            </a:pPr>
            <a:endParaRPr sz="1800"/>
          </a:p>
        </p:txBody>
      </p:sp>
      <p:sp>
        <p:nvSpPr>
          <p:cNvPr id="144" name="Shape 144"/>
          <p:cNvSpPr txBox="1"/>
          <p:nvPr/>
        </p:nvSpPr>
        <p:spPr>
          <a:xfrm>
            <a:off x="301250" y="224100"/>
            <a:ext cx="7333200" cy="855600"/>
          </a:xfrm>
          <a:prstGeom prst="rect">
            <a:avLst/>
          </a:prstGeom>
          <a:noFill/>
          <a:ln>
            <a:noFill/>
          </a:ln>
        </p:spPr>
        <p:txBody>
          <a:bodyPr lIns="91425" tIns="91425" rIns="91425" bIns="91425" anchor="t" anchorCtr="0">
            <a:noAutofit/>
          </a:bodyPr>
          <a:lstStyle/>
          <a:p>
            <a:pPr lvl="0">
              <a:spcBef>
                <a:spcPts val="0"/>
              </a:spcBef>
              <a:buNone/>
            </a:pPr>
            <a:r>
              <a:rPr lang="en" sz="3600" b="1">
                <a:solidFill>
                  <a:srgbClr val="FFFFFF"/>
                </a:solidFill>
              </a:rPr>
              <a:t>Phases of Preprocessing</a:t>
            </a:r>
          </a:p>
        </p:txBody>
      </p:sp>
    </p:spTree>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Shape 149"/>
          <p:cNvSpPr txBox="1">
            <a:spLocks noGrp="1"/>
          </p:cNvSpPr>
          <p:nvPr>
            <p:ph type="title"/>
          </p:nvPr>
        </p:nvSpPr>
        <p:spPr>
          <a:xfrm>
            <a:off x="311700" y="555600"/>
            <a:ext cx="6476400" cy="599100"/>
          </a:xfrm>
          <a:prstGeom prst="rect">
            <a:avLst/>
          </a:prstGeom>
        </p:spPr>
        <p:txBody>
          <a:bodyPr lIns="91425" tIns="91425" rIns="91425" bIns="91425" anchor="b" anchorCtr="0">
            <a:noAutofit/>
          </a:bodyPr>
          <a:lstStyle/>
          <a:p>
            <a:pPr lvl="0">
              <a:spcBef>
                <a:spcPts val="0"/>
              </a:spcBef>
              <a:buNone/>
            </a:pPr>
            <a:r>
              <a:rPr lang="en" dirty="0"/>
              <a:t>Tokenization : Input         Words</a:t>
            </a:r>
          </a:p>
        </p:txBody>
      </p:sp>
      <p:sp>
        <p:nvSpPr>
          <p:cNvPr id="150" name="Shape 150"/>
          <p:cNvSpPr txBox="1">
            <a:spLocks noGrp="1"/>
          </p:cNvSpPr>
          <p:nvPr>
            <p:ph type="body" idx="1"/>
          </p:nvPr>
        </p:nvSpPr>
        <p:spPr>
          <a:xfrm>
            <a:off x="311700" y="1465804"/>
            <a:ext cx="2808000" cy="3103200"/>
          </a:xfrm>
          <a:prstGeom prst="rect">
            <a:avLst/>
          </a:prstGeom>
        </p:spPr>
        <p:txBody>
          <a:bodyPr lIns="91425" tIns="91425" rIns="91425" bIns="91425" anchor="t" anchorCtr="0">
            <a:noAutofit/>
          </a:bodyPr>
          <a:lstStyle/>
          <a:p>
            <a:pPr lvl="0" rtl="0">
              <a:spcBef>
                <a:spcPts val="600"/>
              </a:spcBef>
              <a:spcAft>
                <a:spcPts val="600"/>
              </a:spcAft>
              <a:buNone/>
            </a:pPr>
            <a:r>
              <a:rPr lang="en" sz="1400" dirty="0">
                <a:solidFill>
                  <a:srgbClr val="262626"/>
                </a:solidFill>
              </a:rPr>
              <a:t>Chopping up char strings into pieces called tokens.</a:t>
            </a:r>
          </a:p>
          <a:p>
            <a:pPr lvl="0" rtl="0">
              <a:spcBef>
                <a:spcPts val="600"/>
              </a:spcBef>
              <a:spcAft>
                <a:spcPts val="600"/>
              </a:spcAft>
              <a:buNone/>
            </a:pPr>
            <a:r>
              <a:rPr lang="en" sz="1400" dirty="0">
                <a:solidFill>
                  <a:srgbClr val="262626"/>
                </a:solidFill>
              </a:rPr>
              <a:t>Using word_tokenize(), we find out words from a sentence using space as delimiter.</a:t>
            </a:r>
          </a:p>
          <a:p>
            <a:pPr lvl="0">
              <a:spcBef>
                <a:spcPts val="0"/>
              </a:spcBef>
              <a:buNone/>
            </a:pPr>
            <a:endParaRPr dirty="0"/>
          </a:p>
        </p:txBody>
      </p:sp>
      <p:cxnSp>
        <p:nvCxnSpPr>
          <p:cNvPr id="151" name="Shape 151"/>
          <p:cNvCxnSpPr/>
          <p:nvPr/>
        </p:nvCxnSpPr>
        <p:spPr>
          <a:xfrm>
            <a:off x="3195750" y="925125"/>
            <a:ext cx="431400" cy="0"/>
          </a:xfrm>
          <a:prstGeom prst="straightConnector1">
            <a:avLst/>
          </a:prstGeom>
          <a:noFill/>
          <a:ln w="9525" cap="flat" cmpd="sng">
            <a:solidFill>
              <a:srgbClr val="0000FF"/>
            </a:solidFill>
            <a:prstDash val="solid"/>
            <a:round/>
            <a:headEnd type="none" w="lg" len="lg"/>
            <a:tailEnd type="stealth" w="lg" len="lg"/>
          </a:ln>
        </p:spPr>
      </p:cxnSp>
      <p:sp>
        <p:nvSpPr>
          <p:cNvPr id="152" name="Shape 152"/>
          <p:cNvSpPr txBox="1"/>
          <p:nvPr/>
        </p:nvSpPr>
        <p:spPr>
          <a:xfrm>
            <a:off x="3883875" y="1586200"/>
            <a:ext cx="4910100" cy="2565900"/>
          </a:xfrm>
          <a:prstGeom prst="rect">
            <a:avLst/>
          </a:prstGeom>
          <a:noFill/>
          <a:ln>
            <a:noFill/>
          </a:ln>
        </p:spPr>
        <p:txBody>
          <a:bodyPr lIns="91425" tIns="91425" rIns="91425" bIns="91425" anchor="t" anchorCtr="0">
            <a:noAutofit/>
          </a:bodyPr>
          <a:lstStyle/>
          <a:p>
            <a:pPr lvl="0">
              <a:spcBef>
                <a:spcPts val="0"/>
              </a:spcBef>
              <a:buNone/>
            </a:pPr>
            <a:r>
              <a:rPr lang="en" sz="1150" dirty="0">
                <a:solidFill>
                  <a:srgbClr val="000088"/>
                </a:solidFill>
                <a:latin typeface="Verdana"/>
                <a:ea typeface="Verdana"/>
                <a:cs typeface="Verdana"/>
                <a:sym typeface="Verdana"/>
              </a:rPr>
              <a:t>from</a:t>
            </a:r>
            <a:r>
              <a:rPr lang="en" sz="1150" dirty="0">
                <a:latin typeface="Verdana"/>
                <a:ea typeface="Verdana"/>
                <a:cs typeface="Verdana"/>
                <a:sym typeface="Verdana"/>
              </a:rPr>
              <a:t> nltk</a:t>
            </a:r>
            <a:r>
              <a:rPr lang="en" sz="1150" dirty="0">
                <a:solidFill>
                  <a:srgbClr val="666600"/>
                </a:solidFill>
                <a:latin typeface="Verdana"/>
                <a:ea typeface="Verdana"/>
                <a:cs typeface="Verdana"/>
                <a:sym typeface="Verdana"/>
              </a:rPr>
              <a:t>.</a:t>
            </a:r>
            <a:r>
              <a:rPr lang="en" sz="1150" dirty="0">
                <a:latin typeface="Verdana"/>
                <a:ea typeface="Verdana"/>
                <a:cs typeface="Verdana"/>
                <a:sym typeface="Verdana"/>
              </a:rPr>
              <a:t>tokenize </a:t>
            </a:r>
            <a:r>
              <a:rPr lang="en" sz="1150" dirty="0">
                <a:solidFill>
                  <a:srgbClr val="000088"/>
                </a:solidFill>
                <a:latin typeface="Verdana"/>
                <a:ea typeface="Verdana"/>
                <a:cs typeface="Verdana"/>
                <a:sym typeface="Verdana"/>
              </a:rPr>
              <a:t>import</a:t>
            </a:r>
            <a:r>
              <a:rPr lang="en" sz="1150" dirty="0">
                <a:latin typeface="Verdana"/>
                <a:ea typeface="Verdana"/>
                <a:cs typeface="Verdana"/>
                <a:sym typeface="Verdana"/>
              </a:rPr>
              <a:t> sent_tokenize</a:t>
            </a:r>
            <a:r>
              <a:rPr lang="en" sz="1150" dirty="0">
                <a:solidFill>
                  <a:srgbClr val="666600"/>
                </a:solidFill>
                <a:latin typeface="Verdana"/>
                <a:ea typeface="Verdana"/>
                <a:cs typeface="Verdana"/>
                <a:sym typeface="Verdana"/>
              </a:rPr>
              <a:t>,</a:t>
            </a:r>
            <a:r>
              <a:rPr lang="en" sz="1150" dirty="0">
                <a:latin typeface="Verdana"/>
                <a:ea typeface="Verdana"/>
                <a:cs typeface="Verdana"/>
                <a:sym typeface="Verdana"/>
              </a:rPr>
              <a:t> word_tokenize</a:t>
            </a:r>
            <a:br>
              <a:rPr lang="en" sz="1150" dirty="0">
                <a:latin typeface="Verdana"/>
                <a:ea typeface="Verdana"/>
                <a:cs typeface="Verdana"/>
                <a:sym typeface="Verdana"/>
              </a:rPr>
            </a:br>
            <a:br>
              <a:rPr lang="en" sz="1150" dirty="0">
                <a:latin typeface="Verdana"/>
                <a:ea typeface="Verdana"/>
                <a:cs typeface="Verdana"/>
                <a:sym typeface="Verdana"/>
              </a:rPr>
            </a:br>
            <a:r>
              <a:rPr lang="en" sz="1150" dirty="0">
                <a:latin typeface="Verdana"/>
                <a:ea typeface="Verdana"/>
                <a:cs typeface="Verdana"/>
                <a:sym typeface="Verdana"/>
              </a:rPr>
              <a:t>EXAMPLE_TEXT </a:t>
            </a:r>
            <a:r>
              <a:rPr lang="en" sz="1150" dirty="0">
                <a:solidFill>
                  <a:srgbClr val="666600"/>
                </a:solidFill>
                <a:latin typeface="Verdana"/>
                <a:ea typeface="Verdana"/>
                <a:cs typeface="Verdana"/>
                <a:sym typeface="Verdana"/>
              </a:rPr>
              <a:t>=</a:t>
            </a:r>
            <a:r>
              <a:rPr lang="en" sz="1150" dirty="0">
                <a:latin typeface="Verdana"/>
                <a:ea typeface="Verdana"/>
                <a:cs typeface="Verdana"/>
                <a:sym typeface="Verdana"/>
              </a:rPr>
              <a:t> </a:t>
            </a:r>
            <a:r>
              <a:rPr lang="en" sz="1150" dirty="0">
                <a:solidFill>
                  <a:srgbClr val="008800"/>
                </a:solidFill>
                <a:latin typeface="Verdana"/>
                <a:ea typeface="Verdana"/>
                <a:cs typeface="Verdana"/>
                <a:sym typeface="Verdana"/>
              </a:rPr>
              <a:t>"Hello Mr. Smith, how are you doing today? The weather is great, and Python is awesome. The sky is pinkish-blue. You shouldn't eat cardboard."</a:t>
            </a:r>
            <a:br>
              <a:rPr lang="en" sz="1150" dirty="0">
                <a:latin typeface="Verdana"/>
                <a:ea typeface="Verdana"/>
                <a:cs typeface="Verdana"/>
                <a:sym typeface="Verdana"/>
              </a:rPr>
            </a:br>
            <a:br>
              <a:rPr lang="en" sz="1150" dirty="0">
                <a:latin typeface="Verdana"/>
                <a:ea typeface="Verdana"/>
                <a:cs typeface="Verdana"/>
                <a:sym typeface="Verdana"/>
              </a:rPr>
            </a:br>
            <a:r>
              <a:rPr lang="en" sz="1150" dirty="0">
                <a:solidFill>
                  <a:srgbClr val="000088"/>
                </a:solidFill>
                <a:latin typeface="Verdana"/>
                <a:ea typeface="Verdana"/>
                <a:cs typeface="Verdana"/>
                <a:sym typeface="Verdana"/>
              </a:rPr>
              <a:t>print</a:t>
            </a:r>
            <a:r>
              <a:rPr lang="en" sz="1150" dirty="0">
                <a:solidFill>
                  <a:srgbClr val="666600"/>
                </a:solidFill>
                <a:latin typeface="Verdana"/>
                <a:ea typeface="Verdana"/>
                <a:cs typeface="Verdana"/>
                <a:sym typeface="Verdana"/>
              </a:rPr>
              <a:t>(</a:t>
            </a:r>
            <a:r>
              <a:rPr lang="en" sz="1150" dirty="0">
                <a:latin typeface="Verdana"/>
                <a:ea typeface="Verdana"/>
                <a:cs typeface="Verdana"/>
                <a:sym typeface="Verdana"/>
              </a:rPr>
              <a:t>word_tokenize</a:t>
            </a:r>
            <a:r>
              <a:rPr lang="en" sz="1150" dirty="0">
                <a:solidFill>
                  <a:srgbClr val="666600"/>
                </a:solidFill>
                <a:latin typeface="Verdana"/>
                <a:ea typeface="Verdana"/>
                <a:cs typeface="Verdana"/>
                <a:sym typeface="Verdana"/>
              </a:rPr>
              <a:t>(</a:t>
            </a:r>
            <a:r>
              <a:rPr lang="en" sz="1150" dirty="0">
                <a:latin typeface="Verdana"/>
                <a:ea typeface="Verdana"/>
                <a:cs typeface="Verdana"/>
                <a:sym typeface="Verdana"/>
              </a:rPr>
              <a:t>EXAMPLE_TEXT</a:t>
            </a:r>
            <a:r>
              <a:rPr lang="en" sz="1150" dirty="0">
                <a:solidFill>
                  <a:srgbClr val="666600"/>
                </a:solidFill>
                <a:latin typeface="Verdana"/>
                <a:ea typeface="Verdana"/>
                <a:cs typeface="Verdana"/>
                <a:sym typeface="Verdana"/>
              </a:rPr>
              <a:t>))</a:t>
            </a:r>
          </a:p>
          <a:p>
            <a:pPr lvl="0">
              <a:spcBef>
                <a:spcPts val="0"/>
              </a:spcBef>
              <a:buNone/>
            </a:pPr>
            <a:endParaRPr dirty="0"/>
          </a:p>
          <a:p>
            <a:pPr lvl="0">
              <a:spcBef>
                <a:spcPts val="0"/>
              </a:spcBef>
              <a:buNone/>
            </a:pPr>
            <a:r>
              <a:rPr lang="en" sz="1150" dirty="0">
                <a:latin typeface="Roboto"/>
                <a:ea typeface="Roboto"/>
                <a:cs typeface="Roboto"/>
                <a:sym typeface="Roboto"/>
              </a:rPr>
              <a:t>Now our output is: </a:t>
            </a:r>
            <a:r>
              <a:rPr lang="en" sz="1150" dirty="0">
                <a:latin typeface="Verdana"/>
                <a:ea typeface="Verdana"/>
                <a:cs typeface="Verdana"/>
                <a:sym typeface="Verdana"/>
              </a:rPr>
              <a:t>['Hello', 'Mr.', 'Smith', ',', 'how', 'are', 'you', 'doing', 'today', '?', 'The', 'weather', 'is', 'great', ',', 'and', 'Python', 'is', 'awesome', '.', 'The', 'sky', 'is', 'pinkish-blue', '.', 'You', 'should', "n't", 'eat', 'cardboard', '.']</a:t>
            </a:r>
          </a:p>
        </p:txBody>
      </p:sp>
    </p:spTree>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Shape 157"/>
          <p:cNvSpPr txBox="1">
            <a:spLocks noGrp="1"/>
          </p:cNvSpPr>
          <p:nvPr>
            <p:ph type="title"/>
          </p:nvPr>
        </p:nvSpPr>
        <p:spPr>
          <a:xfrm>
            <a:off x="311700" y="309711"/>
            <a:ext cx="3490500" cy="755700"/>
          </a:xfrm>
          <a:prstGeom prst="rect">
            <a:avLst/>
          </a:prstGeom>
        </p:spPr>
        <p:txBody>
          <a:bodyPr lIns="91425" tIns="91425" rIns="91425" bIns="91425" anchor="b" anchorCtr="0">
            <a:noAutofit/>
          </a:bodyPr>
          <a:lstStyle/>
          <a:p>
            <a:pPr lvl="0">
              <a:spcBef>
                <a:spcPts val="0"/>
              </a:spcBef>
              <a:buNone/>
            </a:pPr>
            <a:r>
              <a:rPr lang="en" dirty="0"/>
              <a:t>Stop Words Removal</a:t>
            </a:r>
          </a:p>
        </p:txBody>
      </p:sp>
      <p:sp>
        <p:nvSpPr>
          <p:cNvPr id="158" name="Shape 158"/>
          <p:cNvSpPr txBox="1">
            <a:spLocks noGrp="1"/>
          </p:cNvSpPr>
          <p:nvPr>
            <p:ph type="body" idx="1"/>
          </p:nvPr>
        </p:nvSpPr>
        <p:spPr>
          <a:xfrm>
            <a:off x="2601744" y="1119199"/>
            <a:ext cx="6169800" cy="3762300"/>
          </a:xfrm>
          <a:prstGeom prst="rect">
            <a:avLst/>
          </a:prstGeom>
        </p:spPr>
        <p:txBody>
          <a:bodyPr lIns="91425" tIns="91425" rIns="91425" bIns="91425" anchor="t" anchorCtr="0">
            <a:noAutofit/>
          </a:bodyPr>
          <a:lstStyle/>
          <a:p>
            <a:pPr lvl="0">
              <a:spcBef>
                <a:spcPts val="0"/>
              </a:spcBef>
              <a:buNone/>
            </a:pPr>
            <a:r>
              <a:rPr lang="en" dirty="0">
                <a:solidFill>
                  <a:srgbClr val="000000"/>
                </a:solidFill>
              </a:rPr>
              <a:t>example_sent </a:t>
            </a:r>
            <a:r>
              <a:rPr lang="en" dirty="0">
                <a:solidFill>
                  <a:srgbClr val="666600"/>
                </a:solidFill>
              </a:rPr>
              <a:t>=</a:t>
            </a:r>
            <a:r>
              <a:rPr lang="en" dirty="0">
                <a:solidFill>
                  <a:srgbClr val="000000"/>
                </a:solidFill>
              </a:rPr>
              <a:t> </a:t>
            </a:r>
            <a:r>
              <a:rPr lang="en" dirty="0">
                <a:solidFill>
                  <a:srgbClr val="008800"/>
                </a:solidFill>
              </a:rPr>
              <a:t>"This is a sample sentence, showing off the stop words filtration."</a:t>
            </a:r>
            <a:br>
              <a:rPr lang="en" dirty="0">
                <a:solidFill>
                  <a:srgbClr val="000000"/>
                </a:solidFill>
              </a:rPr>
            </a:br>
            <a:r>
              <a:rPr lang="en" dirty="0">
                <a:solidFill>
                  <a:srgbClr val="000000"/>
                </a:solidFill>
              </a:rPr>
              <a:t>stop_words </a:t>
            </a:r>
            <a:r>
              <a:rPr lang="en" dirty="0">
                <a:solidFill>
                  <a:srgbClr val="666600"/>
                </a:solidFill>
              </a:rPr>
              <a:t>=</a:t>
            </a:r>
            <a:r>
              <a:rPr lang="en" dirty="0">
                <a:solidFill>
                  <a:srgbClr val="000000"/>
                </a:solidFill>
              </a:rPr>
              <a:t> </a:t>
            </a:r>
            <a:r>
              <a:rPr lang="en" dirty="0">
                <a:solidFill>
                  <a:srgbClr val="000088"/>
                </a:solidFill>
              </a:rPr>
              <a:t>set</a:t>
            </a:r>
            <a:r>
              <a:rPr lang="en" dirty="0">
                <a:solidFill>
                  <a:srgbClr val="666600"/>
                </a:solidFill>
              </a:rPr>
              <a:t>(</a:t>
            </a:r>
            <a:r>
              <a:rPr lang="en" dirty="0">
                <a:solidFill>
                  <a:srgbClr val="000000"/>
                </a:solidFill>
              </a:rPr>
              <a:t>stopwords</a:t>
            </a:r>
            <a:r>
              <a:rPr lang="en" dirty="0">
                <a:solidFill>
                  <a:srgbClr val="666600"/>
                </a:solidFill>
              </a:rPr>
              <a:t>.</a:t>
            </a:r>
            <a:r>
              <a:rPr lang="en" dirty="0">
                <a:solidFill>
                  <a:srgbClr val="000000"/>
                </a:solidFill>
              </a:rPr>
              <a:t>words</a:t>
            </a:r>
            <a:r>
              <a:rPr lang="en" dirty="0">
                <a:solidFill>
                  <a:srgbClr val="666600"/>
                </a:solidFill>
              </a:rPr>
              <a:t>(</a:t>
            </a:r>
            <a:r>
              <a:rPr lang="en" dirty="0">
                <a:solidFill>
                  <a:srgbClr val="008800"/>
                </a:solidFill>
              </a:rPr>
              <a:t>'english'</a:t>
            </a:r>
            <a:r>
              <a:rPr lang="en" dirty="0">
                <a:solidFill>
                  <a:srgbClr val="666600"/>
                </a:solidFill>
              </a:rPr>
              <a:t>))</a:t>
            </a:r>
            <a:br>
              <a:rPr lang="en" dirty="0">
                <a:solidFill>
                  <a:srgbClr val="000000"/>
                </a:solidFill>
              </a:rPr>
            </a:br>
            <a:r>
              <a:rPr lang="en" dirty="0">
                <a:solidFill>
                  <a:srgbClr val="000000"/>
                </a:solidFill>
              </a:rPr>
              <a:t>word_tokens </a:t>
            </a:r>
            <a:r>
              <a:rPr lang="en" dirty="0">
                <a:solidFill>
                  <a:srgbClr val="666600"/>
                </a:solidFill>
              </a:rPr>
              <a:t>=</a:t>
            </a:r>
            <a:r>
              <a:rPr lang="en" dirty="0">
                <a:solidFill>
                  <a:srgbClr val="000000"/>
                </a:solidFill>
              </a:rPr>
              <a:t> word_tokenize</a:t>
            </a:r>
            <a:r>
              <a:rPr lang="en" dirty="0">
                <a:solidFill>
                  <a:srgbClr val="666600"/>
                </a:solidFill>
              </a:rPr>
              <a:t>(</a:t>
            </a:r>
            <a:r>
              <a:rPr lang="en" dirty="0">
                <a:solidFill>
                  <a:srgbClr val="000000"/>
                </a:solidFill>
              </a:rPr>
              <a:t>example_sent</a:t>
            </a:r>
            <a:r>
              <a:rPr lang="en" dirty="0">
                <a:solidFill>
                  <a:srgbClr val="666600"/>
                </a:solidFill>
              </a:rPr>
              <a:t>)</a:t>
            </a:r>
            <a:br>
              <a:rPr lang="en" dirty="0">
                <a:solidFill>
                  <a:srgbClr val="000000"/>
                </a:solidFill>
              </a:rPr>
            </a:br>
            <a:r>
              <a:rPr lang="en" dirty="0">
                <a:solidFill>
                  <a:srgbClr val="000000"/>
                </a:solidFill>
              </a:rPr>
              <a:t>filtered_sentence </a:t>
            </a:r>
            <a:r>
              <a:rPr lang="en" dirty="0">
                <a:solidFill>
                  <a:srgbClr val="666600"/>
                </a:solidFill>
              </a:rPr>
              <a:t>=</a:t>
            </a:r>
            <a:r>
              <a:rPr lang="en" dirty="0">
                <a:solidFill>
                  <a:srgbClr val="000000"/>
                </a:solidFill>
              </a:rPr>
              <a:t> </a:t>
            </a:r>
            <a:r>
              <a:rPr lang="en" dirty="0">
                <a:solidFill>
                  <a:srgbClr val="666600"/>
                </a:solidFill>
              </a:rPr>
              <a:t>[</a:t>
            </a:r>
            <a:r>
              <a:rPr lang="en" dirty="0">
                <a:solidFill>
                  <a:srgbClr val="000000"/>
                </a:solidFill>
              </a:rPr>
              <a:t>w </a:t>
            </a:r>
            <a:r>
              <a:rPr lang="en" dirty="0">
                <a:solidFill>
                  <a:srgbClr val="000088"/>
                </a:solidFill>
              </a:rPr>
              <a:t>for</a:t>
            </a:r>
            <a:r>
              <a:rPr lang="en" dirty="0">
                <a:solidFill>
                  <a:srgbClr val="000000"/>
                </a:solidFill>
              </a:rPr>
              <a:t> w </a:t>
            </a:r>
            <a:r>
              <a:rPr lang="en" dirty="0">
                <a:solidFill>
                  <a:srgbClr val="000088"/>
                </a:solidFill>
              </a:rPr>
              <a:t>in</a:t>
            </a:r>
            <a:r>
              <a:rPr lang="en" dirty="0">
                <a:solidFill>
                  <a:srgbClr val="000000"/>
                </a:solidFill>
              </a:rPr>
              <a:t> word_tokens </a:t>
            </a:r>
            <a:r>
              <a:rPr lang="en" dirty="0">
                <a:solidFill>
                  <a:srgbClr val="000088"/>
                </a:solidFill>
              </a:rPr>
              <a:t>if</a:t>
            </a:r>
            <a:r>
              <a:rPr lang="en" dirty="0">
                <a:solidFill>
                  <a:srgbClr val="000000"/>
                </a:solidFill>
              </a:rPr>
              <a:t> </a:t>
            </a:r>
            <a:r>
              <a:rPr lang="en" dirty="0">
                <a:solidFill>
                  <a:srgbClr val="000088"/>
                </a:solidFill>
              </a:rPr>
              <a:t>not</a:t>
            </a:r>
            <a:r>
              <a:rPr lang="en" dirty="0">
                <a:solidFill>
                  <a:srgbClr val="000000"/>
                </a:solidFill>
              </a:rPr>
              <a:t> w </a:t>
            </a:r>
            <a:r>
              <a:rPr lang="en" dirty="0">
                <a:solidFill>
                  <a:srgbClr val="000088"/>
                </a:solidFill>
              </a:rPr>
              <a:t>in</a:t>
            </a:r>
            <a:r>
              <a:rPr lang="en" dirty="0">
                <a:solidFill>
                  <a:srgbClr val="000000"/>
                </a:solidFill>
              </a:rPr>
              <a:t> stop_words</a:t>
            </a:r>
            <a:r>
              <a:rPr lang="en" dirty="0">
                <a:solidFill>
                  <a:srgbClr val="666600"/>
                </a:solidFill>
              </a:rPr>
              <a:t>]</a:t>
            </a:r>
            <a:br>
              <a:rPr lang="en" dirty="0">
                <a:solidFill>
                  <a:srgbClr val="000000"/>
                </a:solidFill>
              </a:rPr>
            </a:br>
            <a:r>
              <a:rPr lang="en" dirty="0">
                <a:solidFill>
                  <a:srgbClr val="000000"/>
                </a:solidFill>
              </a:rPr>
              <a:t>filtered_sentence </a:t>
            </a:r>
            <a:r>
              <a:rPr lang="en" dirty="0">
                <a:solidFill>
                  <a:srgbClr val="666600"/>
                </a:solidFill>
              </a:rPr>
              <a:t>=</a:t>
            </a:r>
            <a:r>
              <a:rPr lang="en" dirty="0">
                <a:solidFill>
                  <a:srgbClr val="000000"/>
                </a:solidFill>
              </a:rPr>
              <a:t> </a:t>
            </a:r>
            <a:r>
              <a:rPr lang="en" dirty="0">
                <a:solidFill>
                  <a:srgbClr val="666600"/>
                </a:solidFill>
              </a:rPr>
              <a:t>[]</a:t>
            </a:r>
            <a:br>
              <a:rPr lang="en" dirty="0">
                <a:solidFill>
                  <a:srgbClr val="000000"/>
                </a:solidFill>
              </a:rPr>
            </a:br>
            <a:r>
              <a:rPr lang="en" dirty="0">
                <a:solidFill>
                  <a:srgbClr val="000088"/>
                </a:solidFill>
              </a:rPr>
              <a:t>for</a:t>
            </a:r>
            <a:r>
              <a:rPr lang="en" dirty="0">
                <a:solidFill>
                  <a:srgbClr val="000000"/>
                </a:solidFill>
              </a:rPr>
              <a:t> w </a:t>
            </a:r>
            <a:r>
              <a:rPr lang="en" dirty="0">
                <a:solidFill>
                  <a:srgbClr val="000088"/>
                </a:solidFill>
              </a:rPr>
              <a:t>in</a:t>
            </a:r>
            <a:r>
              <a:rPr lang="en" dirty="0">
                <a:solidFill>
                  <a:srgbClr val="000000"/>
                </a:solidFill>
              </a:rPr>
              <a:t> word_tokens</a:t>
            </a:r>
            <a:r>
              <a:rPr lang="en" dirty="0">
                <a:solidFill>
                  <a:srgbClr val="666600"/>
                </a:solidFill>
              </a:rPr>
              <a:t>:</a:t>
            </a:r>
            <a:br>
              <a:rPr lang="en" dirty="0">
                <a:solidFill>
                  <a:srgbClr val="000000"/>
                </a:solidFill>
              </a:rPr>
            </a:br>
            <a:r>
              <a:rPr lang="en" dirty="0">
                <a:solidFill>
                  <a:srgbClr val="000000"/>
                </a:solidFill>
              </a:rPr>
              <a:t>    </a:t>
            </a:r>
            <a:r>
              <a:rPr lang="en" dirty="0">
                <a:solidFill>
                  <a:srgbClr val="000088"/>
                </a:solidFill>
              </a:rPr>
              <a:t>if</a:t>
            </a:r>
            <a:r>
              <a:rPr lang="en" dirty="0">
                <a:solidFill>
                  <a:srgbClr val="000000"/>
                </a:solidFill>
              </a:rPr>
              <a:t> w </a:t>
            </a:r>
            <a:r>
              <a:rPr lang="en" dirty="0">
                <a:solidFill>
                  <a:srgbClr val="000088"/>
                </a:solidFill>
              </a:rPr>
              <a:t>not</a:t>
            </a:r>
            <a:r>
              <a:rPr lang="en" dirty="0">
                <a:solidFill>
                  <a:srgbClr val="000000"/>
                </a:solidFill>
              </a:rPr>
              <a:t> </a:t>
            </a:r>
            <a:r>
              <a:rPr lang="en" dirty="0">
                <a:solidFill>
                  <a:srgbClr val="000088"/>
                </a:solidFill>
              </a:rPr>
              <a:t>in</a:t>
            </a:r>
            <a:r>
              <a:rPr lang="en" dirty="0">
                <a:solidFill>
                  <a:srgbClr val="000000"/>
                </a:solidFill>
              </a:rPr>
              <a:t> stop_words</a:t>
            </a:r>
            <a:r>
              <a:rPr lang="en" dirty="0">
                <a:solidFill>
                  <a:srgbClr val="666600"/>
                </a:solidFill>
              </a:rPr>
              <a:t>:</a:t>
            </a:r>
            <a:br>
              <a:rPr lang="en" dirty="0">
                <a:solidFill>
                  <a:srgbClr val="000000"/>
                </a:solidFill>
              </a:rPr>
            </a:br>
            <a:r>
              <a:rPr lang="en" dirty="0">
                <a:solidFill>
                  <a:srgbClr val="000000"/>
                </a:solidFill>
              </a:rPr>
              <a:t>        filtered_sentence</a:t>
            </a:r>
            <a:r>
              <a:rPr lang="en" dirty="0">
                <a:solidFill>
                  <a:srgbClr val="666600"/>
                </a:solidFill>
              </a:rPr>
              <a:t>.</a:t>
            </a:r>
            <a:r>
              <a:rPr lang="en" dirty="0">
                <a:solidFill>
                  <a:srgbClr val="000000"/>
                </a:solidFill>
              </a:rPr>
              <a:t>append</a:t>
            </a:r>
            <a:r>
              <a:rPr lang="en" dirty="0">
                <a:solidFill>
                  <a:srgbClr val="666600"/>
                </a:solidFill>
              </a:rPr>
              <a:t>(</a:t>
            </a:r>
            <a:r>
              <a:rPr lang="en" dirty="0">
                <a:solidFill>
                  <a:srgbClr val="000000"/>
                </a:solidFill>
              </a:rPr>
              <a:t>w</a:t>
            </a:r>
            <a:r>
              <a:rPr lang="en" dirty="0">
                <a:solidFill>
                  <a:srgbClr val="666600"/>
                </a:solidFill>
              </a:rPr>
              <a:t>)</a:t>
            </a:r>
            <a:br>
              <a:rPr lang="en" dirty="0">
                <a:solidFill>
                  <a:srgbClr val="000000"/>
                </a:solidFill>
              </a:rPr>
            </a:br>
            <a:r>
              <a:rPr lang="en" dirty="0">
                <a:solidFill>
                  <a:srgbClr val="000088"/>
                </a:solidFill>
              </a:rPr>
              <a:t>print</a:t>
            </a:r>
            <a:r>
              <a:rPr lang="en" dirty="0">
                <a:solidFill>
                  <a:srgbClr val="666600"/>
                </a:solidFill>
              </a:rPr>
              <a:t>(</a:t>
            </a:r>
            <a:r>
              <a:rPr lang="en" dirty="0">
                <a:solidFill>
                  <a:srgbClr val="000000"/>
                </a:solidFill>
              </a:rPr>
              <a:t>word_tokens</a:t>
            </a:r>
            <a:r>
              <a:rPr lang="en" dirty="0">
                <a:solidFill>
                  <a:srgbClr val="666600"/>
                </a:solidFill>
              </a:rPr>
              <a:t>)</a:t>
            </a:r>
            <a:br>
              <a:rPr lang="en" dirty="0">
                <a:solidFill>
                  <a:srgbClr val="000000"/>
                </a:solidFill>
              </a:rPr>
            </a:br>
            <a:r>
              <a:rPr lang="en" dirty="0">
                <a:solidFill>
                  <a:srgbClr val="000088"/>
                </a:solidFill>
              </a:rPr>
              <a:t>print</a:t>
            </a:r>
            <a:r>
              <a:rPr lang="en" dirty="0">
                <a:solidFill>
                  <a:srgbClr val="666600"/>
                </a:solidFill>
              </a:rPr>
              <a:t>(</a:t>
            </a:r>
            <a:r>
              <a:rPr lang="en" dirty="0">
                <a:solidFill>
                  <a:srgbClr val="000000"/>
                </a:solidFill>
              </a:rPr>
              <a:t>filtered_sentence</a:t>
            </a:r>
            <a:r>
              <a:rPr lang="en" dirty="0">
                <a:solidFill>
                  <a:srgbClr val="666600"/>
                </a:solidFill>
              </a:rPr>
              <a:t>)</a:t>
            </a:r>
          </a:p>
          <a:p>
            <a:pPr lvl="0">
              <a:spcBef>
                <a:spcPts val="0"/>
              </a:spcBef>
              <a:buNone/>
            </a:pPr>
            <a:r>
              <a:rPr lang="en" dirty="0">
                <a:solidFill>
                  <a:srgbClr val="000000"/>
                </a:solidFill>
              </a:rPr>
              <a:t>Output here:</a:t>
            </a:r>
          </a:p>
          <a:p>
            <a:pPr lvl="0">
              <a:spcBef>
                <a:spcPts val="0"/>
              </a:spcBef>
              <a:buNone/>
            </a:pPr>
            <a:r>
              <a:rPr lang="en" dirty="0">
                <a:solidFill>
                  <a:srgbClr val="000000"/>
                </a:solidFill>
              </a:rPr>
              <a:t>['This', 'is', 'a', 'sample', 'sentence', ',', 'showing', 'off', 'the', 'stop', 'words', 'filtration', '.']</a:t>
            </a:r>
          </a:p>
          <a:p>
            <a:pPr lvl="0">
              <a:spcBef>
                <a:spcPts val="0"/>
              </a:spcBef>
              <a:buNone/>
            </a:pPr>
            <a:r>
              <a:rPr lang="en" dirty="0">
                <a:solidFill>
                  <a:srgbClr val="000000"/>
                </a:solidFill>
              </a:rPr>
              <a:t>['This', 'sample', 'sentence', ',', 'showing', 'stop', 'words', 'filtration', '.']</a:t>
            </a:r>
          </a:p>
          <a:p>
            <a:pPr lvl="0">
              <a:spcBef>
                <a:spcPts val="0"/>
              </a:spcBef>
              <a:buNone/>
            </a:pPr>
            <a:endParaRPr dirty="0"/>
          </a:p>
        </p:txBody>
      </p:sp>
      <p:sp>
        <p:nvSpPr>
          <p:cNvPr id="159" name="Shape 159"/>
          <p:cNvSpPr txBox="1"/>
          <p:nvPr/>
        </p:nvSpPr>
        <p:spPr>
          <a:xfrm>
            <a:off x="311700" y="1119199"/>
            <a:ext cx="2102700" cy="2647500"/>
          </a:xfrm>
          <a:prstGeom prst="rect">
            <a:avLst/>
          </a:prstGeom>
          <a:noFill/>
          <a:ln>
            <a:noFill/>
          </a:ln>
        </p:spPr>
        <p:txBody>
          <a:bodyPr lIns="91425" tIns="91425" rIns="91425" bIns="91425" anchor="t" anchorCtr="0">
            <a:noAutofit/>
          </a:bodyPr>
          <a:lstStyle/>
          <a:p>
            <a:pPr lvl="0">
              <a:spcBef>
                <a:spcPts val="0"/>
              </a:spcBef>
              <a:buNone/>
            </a:pPr>
            <a:r>
              <a:rPr lang="en" dirty="0">
                <a:solidFill>
                  <a:srgbClr val="262626"/>
                </a:solidFill>
                <a:latin typeface="Roboto"/>
                <a:ea typeface="Roboto"/>
                <a:cs typeface="Roboto"/>
                <a:sym typeface="Roboto"/>
              </a:rPr>
              <a:t>After this process, words like – is, are, and, etc which help to connect important words are removed</a:t>
            </a:r>
          </a:p>
        </p:txBody>
      </p:sp>
    </p:spTree>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Shape 164"/>
          <p:cNvSpPr txBox="1">
            <a:spLocks noGrp="1"/>
          </p:cNvSpPr>
          <p:nvPr>
            <p:ph type="title"/>
          </p:nvPr>
        </p:nvSpPr>
        <p:spPr>
          <a:xfrm>
            <a:off x="403908" y="317395"/>
            <a:ext cx="2808000" cy="755700"/>
          </a:xfrm>
          <a:prstGeom prst="rect">
            <a:avLst/>
          </a:prstGeom>
        </p:spPr>
        <p:txBody>
          <a:bodyPr lIns="91425" tIns="91425" rIns="91425" bIns="91425" anchor="b" anchorCtr="0">
            <a:noAutofit/>
          </a:bodyPr>
          <a:lstStyle/>
          <a:p>
            <a:pPr lvl="0">
              <a:spcBef>
                <a:spcPts val="0"/>
              </a:spcBef>
              <a:buNone/>
            </a:pPr>
            <a:r>
              <a:rPr lang="en" dirty="0"/>
              <a:t>Stemming</a:t>
            </a:r>
          </a:p>
        </p:txBody>
      </p:sp>
      <p:sp>
        <p:nvSpPr>
          <p:cNvPr id="165" name="Shape 165"/>
          <p:cNvSpPr txBox="1">
            <a:spLocks noGrp="1"/>
          </p:cNvSpPr>
          <p:nvPr>
            <p:ph type="body" idx="1"/>
          </p:nvPr>
        </p:nvSpPr>
        <p:spPr>
          <a:xfrm>
            <a:off x="403908" y="1190270"/>
            <a:ext cx="2808000" cy="3103200"/>
          </a:xfrm>
          <a:prstGeom prst="rect">
            <a:avLst/>
          </a:prstGeom>
        </p:spPr>
        <p:txBody>
          <a:bodyPr lIns="91425" tIns="91425" rIns="91425" bIns="91425" anchor="t" anchorCtr="0">
            <a:noAutofit/>
          </a:bodyPr>
          <a:lstStyle/>
          <a:p>
            <a:pPr lvl="0" rtl="0">
              <a:spcBef>
                <a:spcPts val="600"/>
              </a:spcBef>
              <a:spcAft>
                <a:spcPts val="600"/>
              </a:spcAft>
              <a:buNone/>
            </a:pPr>
            <a:r>
              <a:rPr lang="en" dirty="0"/>
              <a:t>The idea of stemming is a sort of normalizing method. Many variations of words carry the same meaning, other than when tense is involved.</a:t>
            </a:r>
          </a:p>
          <a:p>
            <a:pPr lvl="0" rtl="0">
              <a:spcBef>
                <a:spcPts val="600"/>
              </a:spcBef>
              <a:spcAft>
                <a:spcPts val="600"/>
              </a:spcAft>
              <a:buNone/>
            </a:pPr>
            <a:r>
              <a:rPr lang="en" dirty="0"/>
              <a:t>The reason why we stem is to shorten the lookup, and normalize sentences.</a:t>
            </a:r>
          </a:p>
          <a:p>
            <a:pPr lvl="0" rtl="0">
              <a:spcBef>
                <a:spcPts val="600"/>
              </a:spcBef>
              <a:spcAft>
                <a:spcPts val="600"/>
              </a:spcAft>
              <a:buNone/>
            </a:pPr>
            <a:r>
              <a:rPr lang="en" dirty="0"/>
              <a:t>Stemming will detect the root of every word.</a:t>
            </a:r>
          </a:p>
          <a:p>
            <a:pPr lvl="0" rtl="0">
              <a:spcBef>
                <a:spcPts val="600"/>
              </a:spcBef>
              <a:spcAft>
                <a:spcPts val="600"/>
              </a:spcAft>
              <a:buNone/>
            </a:pPr>
            <a:r>
              <a:rPr lang="en" b="1" dirty="0"/>
              <a:t>Porter Stemmer algorithm</a:t>
            </a:r>
            <a:r>
              <a:rPr lang="en" dirty="0"/>
              <a:t> is used here</a:t>
            </a:r>
          </a:p>
          <a:p>
            <a:pPr lvl="0">
              <a:spcBef>
                <a:spcPts val="0"/>
              </a:spcBef>
              <a:buNone/>
            </a:pPr>
            <a:endParaRPr dirty="0"/>
          </a:p>
        </p:txBody>
      </p:sp>
      <p:sp>
        <p:nvSpPr>
          <p:cNvPr id="166" name="Shape 166"/>
          <p:cNvSpPr txBox="1"/>
          <p:nvPr/>
        </p:nvSpPr>
        <p:spPr>
          <a:xfrm>
            <a:off x="3892650" y="1190270"/>
            <a:ext cx="4770300" cy="3024600"/>
          </a:xfrm>
          <a:prstGeom prst="rect">
            <a:avLst/>
          </a:prstGeom>
          <a:noFill/>
          <a:ln>
            <a:noFill/>
          </a:ln>
        </p:spPr>
        <p:txBody>
          <a:bodyPr lIns="91425" tIns="91425" rIns="91425" bIns="91425" anchor="t" anchorCtr="0">
            <a:noAutofit/>
          </a:bodyPr>
          <a:lstStyle/>
          <a:p>
            <a:pPr lvl="0">
              <a:spcBef>
                <a:spcPts val="0"/>
              </a:spcBef>
              <a:buNone/>
            </a:pPr>
            <a:r>
              <a:rPr lang="en" sz="1150" dirty="0">
                <a:solidFill>
                  <a:srgbClr val="000088"/>
                </a:solidFill>
                <a:latin typeface="Verdana"/>
                <a:ea typeface="Verdana"/>
                <a:cs typeface="Verdana"/>
                <a:sym typeface="Verdana"/>
              </a:rPr>
              <a:t>from</a:t>
            </a:r>
            <a:r>
              <a:rPr lang="en" sz="1150" dirty="0">
                <a:latin typeface="Verdana"/>
                <a:ea typeface="Verdana"/>
                <a:cs typeface="Verdana"/>
                <a:sym typeface="Verdana"/>
              </a:rPr>
              <a:t> nltk</a:t>
            </a:r>
            <a:r>
              <a:rPr lang="en" sz="1150" dirty="0">
                <a:solidFill>
                  <a:srgbClr val="666600"/>
                </a:solidFill>
                <a:latin typeface="Verdana"/>
                <a:ea typeface="Verdana"/>
                <a:cs typeface="Verdana"/>
                <a:sym typeface="Verdana"/>
              </a:rPr>
              <a:t>.</a:t>
            </a:r>
            <a:r>
              <a:rPr lang="en" sz="1150" dirty="0">
                <a:latin typeface="Verdana"/>
                <a:ea typeface="Verdana"/>
                <a:cs typeface="Verdana"/>
                <a:sym typeface="Verdana"/>
              </a:rPr>
              <a:t>stem </a:t>
            </a:r>
            <a:r>
              <a:rPr lang="en" sz="1150" dirty="0">
                <a:solidFill>
                  <a:srgbClr val="000088"/>
                </a:solidFill>
                <a:latin typeface="Verdana"/>
                <a:ea typeface="Verdana"/>
                <a:cs typeface="Verdana"/>
                <a:sym typeface="Verdana"/>
              </a:rPr>
              <a:t>import</a:t>
            </a:r>
            <a:r>
              <a:rPr lang="en" sz="1150" dirty="0">
                <a:latin typeface="Verdana"/>
                <a:ea typeface="Verdana"/>
                <a:cs typeface="Verdana"/>
                <a:sym typeface="Verdana"/>
              </a:rPr>
              <a:t> </a:t>
            </a:r>
            <a:r>
              <a:rPr lang="en" sz="1150" dirty="0">
                <a:solidFill>
                  <a:srgbClr val="660066"/>
                </a:solidFill>
                <a:latin typeface="Verdana"/>
                <a:ea typeface="Verdana"/>
                <a:cs typeface="Verdana"/>
                <a:sym typeface="Verdana"/>
              </a:rPr>
              <a:t>PorterStemmer</a:t>
            </a:r>
            <a:br>
              <a:rPr lang="en" sz="1150" dirty="0">
                <a:latin typeface="Verdana"/>
                <a:ea typeface="Verdana"/>
                <a:cs typeface="Verdana"/>
                <a:sym typeface="Verdana"/>
              </a:rPr>
            </a:br>
            <a:r>
              <a:rPr lang="en" sz="1150" dirty="0">
                <a:solidFill>
                  <a:srgbClr val="000088"/>
                </a:solidFill>
                <a:latin typeface="Verdana"/>
                <a:ea typeface="Verdana"/>
                <a:cs typeface="Verdana"/>
                <a:sym typeface="Verdana"/>
              </a:rPr>
              <a:t>from</a:t>
            </a:r>
            <a:r>
              <a:rPr lang="en" sz="1150" dirty="0">
                <a:latin typeface="Verdana"/>
                <a:ea typeface="Verdana"/>
                <a:cs typeface="Verdana"/>
                <a:sym typeface="Verdana"/>
              </a:rPr>
              <a:t> nltk</a:t>
            </a:r>
            <a:r>
              <a:rPr lang="en" sz="1150" dirty="0">
                <a:solidFill>
                  <a:srgbClr val="666600"/>
                </a:solidFill>
                <a:latin typeface="Verdana"/>
                <a:ea typeface="Verdana"/>
                <a:cs typeface="Verdana"/>
                <a:sym typeface="Verdana"/>
              </a:rPr>
              <a:t>.</a:t>
            </a:r>
            <a:r>
              <a:rPr lang="en" sz="1150" dirty="0">
                <a:latin typeface="Verdana"/>
                <a:ea typeface="Verdana"/>
                <a:cs typeface="Verdana"/>
                <a:sym typeface="Verdana"/>
              </a:rPr>
              <a:t>tokenize </a:t>
            </a:r>
            <a:r>
              <a:rPr lang="en" sz="1150" dirty="0">
                <a:solidFill>
                  <a:srgbClr val="000088"/>
                </a:solidFill>
                <a:latin typeface="Verdana"/>
                <a:ea typeface="Verdana"/>
                <a:cs typeface="Verdana"/>
                <a:sym typeface="Verdana"/>
              </a:rPr>
              <a:t>import</a:t>
            </a:r>
            <a:r>
              <a:rPr lang="en" sz="1150" dirty="0">
                <a:latin typeface="Verdana"/>
                <a:ea typeface="Verdana"/>
                <a:cs typeface="Verdana"/>
                <a:sym typeface="Verdana"/>
              </a:rPr>
              <a:t> sent_tokenize</a:t>
            </a:r>
            <a:r>
              <a:rPr lang="en" sz="1150" dirty="0">
                <a:solidFill>
                  <a:srgbClr val="666600"/>
                </a:solidFill>
                <a:latin typeface="Verdana"/>
                <a:ea typeface="Verdana"/>
                <a:cs typeface="Verdana"/>
                <a:sym typeface="Verdana"/>
              </a:rPr>
              <a:t>,</a:t>
            </a:r>
            <a:r>
              <a:rPr lang="en" sz="1150" dirty="0">
                <a:latin typeface="Verdana"/>
                <a:ea typeface="Verdana"/>
                <a:cs typeface="Verdana"/>
                <a:sym typeface="Verdana"/>
              </a:rPr>
              <a:t> word_tokenize</a:t>
            </a:r>
            <a:br>
              <a:rPr lang="en" sz="1150" dirty="0">
                <a:latin typeface="Verdana"/>
                <a:ea typeface="Verdana"/>
                <a:cs typeface="Verdana"/>
                <a:sym typeface="Verdana"/>
              </a:rPr>
            </a:br>
            <a:br>
              <a:rPr lang="en" sz="1150" dirty="0">
                <a:latin typeface="Verdana"/>
                <a:ea typeface="Verdana"/>
                <a:cs typeface="Verdana"/>
                <a:sym typeface="Verdana"/>
              </a:rPr>
            </a:br>
            <a:r>
              <a:rPr lang="en" sz="1150" dirty="0">
                <a:latin typeface="Verdana"/>
                <a:ea typeface="Verdana"/>
                <a:cs typeface="Verdana"/>
                <a:sym typeface="Verdana"/>
              </a:rPr>
              <a:t>ps </a:t>
            </a:r>
            <a:r>
              <a:rPr lang="en" sz="1150" dirty="0">
                <a:solidFill>
                  <a:srgbClr val="666600"/>
                </a:solidFill>
                <a:latin typeface="Verdana"/>
                <a:ea typeface="Verdana"/>
                <a:cs typeface="Verdana"/>
                <a:sym typeface="Verdana"/>
              </a:rPr>
              <a:t>=</a:t>
            </a:r>
            <a:r>
              <a:rPr lang="en" sz="1150" dirty="0">
                <a:latin typeface="Verdana"/>
                <a:ea typeface="Verdana"/>
                <a:cs typeface="Verdana"/>
                <a:sym typeface="Verdana"/>
              </a:rPr>
              <a:t> </a:t>
            </a:r>
            <a:r>
              <a:rPr lang="en" sz="1150" dirty="0">
                <a:solidFill>
                  <a:srgbClr val="660066"/>
                </a:solidFill>
                <a:latin typeface="Verdana"/>
                <a:ea typeface="Verdana"/>
                <a:cs typeface="Verdana"/>
                <a:sym typeface="Verdana"/>
              </a:rPr>
              <a:t>PorterStemmer</a:t>
            </a:r>
            <a:r>
              <a:rPr lang="en" sz="1150" dirty="0">
                <a:solidFill>
                  <a:srgbClr val="666600"/>
                </a:solidFill>
                <a:latin typeface="Verdana"/>
                <a:ea typeface="Verdana"/>
                <a:cs typeface="Verdana"/>
                <a:sym typeface="Verdana"/>
              </a:rPr>
              <a:t>()</a:t>
            </a:r>
          </a:p>
          <a:p>
            <a:pPr lvl="0">
              <a:spcBef>
                <a:spcPts val="0"/>
              </a:spcBef>
              <a:buNone/>
            </a:pPr>
            <a:r>
              <a:rPr lang="en" sz="1150" dirty="0">
                <a:latin typeface="Verdana"/>
                <a:ea typeface="Verdana"/>
                <a:cs typeface="Verdana"/>
                <a:sym typeface="Verdana"/>
              </a:rPr>
              <a:t>example_words </a:t>
            </a:r>
            <a:r>
              <a:rPr lang="en" sz="1150" dirty="0">
                <a:solidFill>
                  <a:srgbClr val="666600"/>
                </a:solidFill>
                <a:latin typeface="Verdana"/>
                <a:ea typeface="Verdana"/>
                <a:cs typeface="Verdana"/>
                <a:sym typeface="Verdana"/>
              </a:rPr>
              <a:t>=</a:t>
            </a:r>
            <a:r>
              <a:rPr lang="en" sz="1150" dirty="0">
                <a:latin typeface="Verdana"/>
                <a:ea typeface="Verdana"/>
                <a:cs typeface="Verdana"/>
                <a:sym typeface="Verdana"/>
              </a:rPr>
              <a:t> </a:t>
            </a:r>
            <a:r>
              <a:rPr lang="en" sz="1150" dirty="0">
                <a:solidFill>
                  <a:srgbClr val="666600"/>
                </a:solidFill>
                <a:latin typeface="Verdana"/>
                <a:ea typeface="Verdana"/>
                <a:cs typeface="Verdana"/>
                <a:sym typeface="Verdana"/>
              </a:rPr>
              <a:t>[</a:t>
            </a:r>
            <a:r>
              <a:rPr lang="en" sz="1150" dirty="0">
                <a:solidFill>
                  <a:srgbClr val="008800"/>
                </a:solidFill>
                <a:latin typeface="Verdana"/>
                <a:ea typeface="Verdana"/>
                <a:cs typeface="Verdana"/>
                <a:sym typeface="Verdana"/>
              </a:rPr>
              <a:t>"python"</a:t>
            </a:r>
            <a:r>
              <a:rPr lang="en" sz="1150" dirty="0">
                <a:solidFill>
                  <a:srgbClr val="666600"/>
                </a:solidFill>
                <a:latin typeface="Verdana"/>
                <a:ea typeface="Verdana"/>
                <a:cs typeface="Verdana"/>
                <a:sym typeface="Verdana"/>
              </a:rPr>
              <a:t>,</a:t>
            </a:r>
            <a:r>
              <a:rPr lang="en" sz="1150" dirty="0">
                <a:solidFill>
                  <a:srgbClr val="008800"/>
                </a:solidFill>
                <a:latin typeface="Verdana"/>
                <a:ea typeface="Verdana"/>
                <a:cs typeface="Verdana"/>
                <a:sym typeface="Verdana"/>
              </a:rPr>
              <a:t>"pythoner"</a:t>
            </a:r>
            <a:r>
              <a:rPr lang="en" sz="1150" dirty="0">
                <a:solidFill>
                  <a:srgbClr val="666600"/>
                </a:solidFill>
                <a:latin typeface="Verdana"/>
                <a:ea typeface="Verdana"/>
                <a:cs typeface="Verdana"/>
                <a:sym typeface="Verdana"/>
              </a:rPr>
              <a:t>,</a:t>
            </a:r>
            <a:r>
              <a:rPr lang="en" sz="1150" dirty="0">
                <a:solidFill>
                  <a:srgbClr val="008800"/>
                </a:solidFill>
                <a:latin typeface="Verdana"/>
                <a:ea typeface="Verdana"/>
                <a:cs typeface="Verdana"/>
                <a:sym typeface="Verdana"/>
              </a:rPr>
              <a:t>"pythoning"</a:t>
            </a:r>
            <a:r>
              <a:rPr lang="en" sz="1150" dirty="0">
                <a:solidFill>
                  <a:srgbClr val="666600"/>
                </a:solidFill>
                <a:latin typeface="Verdana"/>
                <a:ea typeface="Verdana"/>
                <a:cs typeface="Verdana"/>
                <a:sym typeface="Verdana"/>
              </a:rPr>
              <a:t>,</a:t>
            </a:r>
            <a:r>
              <a:rPr lang="en" sz="1150" dirty="0">
                <a:solidFill>
                  <a:srgbClr val="008800"/>
                </a:solidFill>
                <a:latin typeface="Verdana"/>
                <a:ea typeface="Verdana"/>
                <a:cs typeface="Verdana"/>
                <a:sym typeface="Verdana"/>
              </a:rPr>
              <a:t>"pythoned"</a:t>
            </a:r>
            <a:r>
              <a:rPr lang="en" sz="1150" dirty="0">
                <a:solidFill>
                  <a:srgbClr val="666600"/>
                </a:solidFill>
                <a:latin typeface="Verdana"/>
                <a:ea typeface="Verdana"/>
                <a:cs typeface="Verdana"/>
                <a:sym typeface="Verdana"/>
              </a:rPr>
              <a:t>,</a:t>
            </a:r>
            <a:r>
              <a:rPr lang="en" sz="1150" dirty="0">
                <a:solidFill>
                  <a:srgbClr val="008800"/>
                </a:solidFill>
                <a:latin typeface="Verdana"/>
                <a:ea typeface="Verdana"/>
                <a:cs typeface="Verdana"/>
                <a:sym typeface="Verdana"/>
              </a:rPr>
              <a:t>"pythonly"</a:t>
            </a:r>
            <a:r>
              <a:rPr lang="en" sz="1150" dirty="0">
                <a:solidFill>
                  <a:srgbClr val="666600"/>
                </a:solidFill>
                <a:latin typeface="Verdana"/>
                <a:ea typeface="Verdana"/>
                <a:cs typeface="Verdana"/>
                <a:sym typeface="Verdana"/>
              </a:rPr>
              <a:t>]</a:t>
            </a:r>
          </a:p>
          <a:p>
            <a:pPr lvl="0">
              <a:spcBef>
                <a:spcPts val="0"/>
              </a:spcBef>
              <a:buNone/>
            </a:pPr>
            <a:r>
              <a:rPr lang="en" sz="1150" dirty="0">
                <a:solidFill>
                  <a:srgbClr val="000088"/>
                </a:solidFill>
                <a:latin typeface="Verdana"/>
                <a:ea typeface="Verdana"/>
                <a:cs typeface="Verdana"/>
                <a:sym typeface="Verdana"/>
              </a:rPr>
              <a:t>for</a:t>
            </a:r>
            <a:r>
              <a:rPr lang="en" sz="1150" dirty="0">
                <a:latin typeface="Verdana"/>
                <a:ea typeface="Verdana"/>
                <a:cs typeface="Verdana"/>
                <a:sym typeface="Verdana"/>
              </a:rPr>
              <a:t> w </a:t>
            </a:r>
            <a:r>
              <a:rPr lang="en" sz="1150" dirty="0">
                <a:solidFill>
                  <a:srgbClr val="000088"/>
                </a:solidFill>
                <a:latin typeface="Verdana"/>
                <a:ea typeface="Verdana"/>
                <a:cs typeface="Verdana"/>
                <a:sym typeface="Verdana"/>
              </a:rPr>
              <a:t>in</a:t>
            </a:r>
            <a:r>
              <a:rPr lang="en" sz="1150" dirty="0">
                <a:latin typeface="Verdana"/>
                <a:ea typeface="Verdana"/>
                <a:cs typeface="Verdana"/>
                <a:sym typeface="Verdana"/>
              </a:rPr>
              <a:t> example_words</a:t>
            </a:r>
            <a:r>
              <a:rPr lang="en" sz="1150" dirty="0">
                <a:solidFill>
                  <a:srgbClr val="666600"/>
                </a:solidFill>
                <a:latin typeface="Verdana"/>
                <a:ea typeface="Verdana"/>
                <a:cs typeface="Verdana"/>
                <a:sym typeface="Verdana"/>
              </a:rPr>
              <a:t>:</a:t>
            </a:r>
            <a:br>
              <a:rPr lang="en" sz="1150" dirty="0">
                <a:latin typeface="Verdana"/>
                <a:ea typeface="Verdana"/>
                <a:cs typeface="Verdana"/>
                <a:sym typeface="Verdana"/>
              </a:rPr>
            </a:br>
            <a:r>
              <a:rPr lang="en" sz="1150" dirty="0">
                <a:latin typeface="Verdana"/>
                <a:ea typeface="Verdana"/>
                <a:cs typeface="Verdana"/>
                <a:sym typeface="Verdana"/>
              </a:rPr>
              <a:t>    </a:t>
            </a:r>
            <a:r>
              <a:rPr lang="en" sz="1150" dirty="0">
                <a:solidFill>
                  <a:srgbClr val="000088"/>
                </a:solidFill>
                <a:latin typeface="Verdana"/>
                <a:ea typeface="Verdana"/>
                <a:cs typeface="Verdana"/>
                <a:sym typeface="Verdana"/>
              </a:rPr>
              <a:t>print</a:t>
            </a:r>
            <a:r>
              <a:rPr lang="en" sz="1150" dirty="0">
                <a:solidFill>
                  <a:srgbClr val="666600"/>
                </a:solidFill>
                <a:latin typeface="Verdana"/>
                <a:ea typeface="Verdana"/>
                <a:cs typeface="Verdana"/>
                <a:sym typeface="Verdana"/>
              </a:rPr>
              <a:t>(</a:t>
            </a:r>
            <a:r>
              <a:rPr lang="en" sz="1150" dirty="0">
                <a:latin typeface="Verdana"/>
                <a:ea typeface="Verdana"/>
                <a:cs typeface="Verdana"/>
                <a:sym typeface="Verdana"/>
              </a:rPr>
              <a:t>ps</a:t>
            </a:r>
            <a:r>
              <a:rPr lang="en" sz="1150" dirty="0">
                <a:solidFill>
                  <a:srgbClr val="666600"/>
                </a:solidFill>
                <a:latin typeface="Verdana"/>
                <a:ea typeface="Verdana"/>
                <a:cs typeface="Verdana"/>
                <a:sym typeface="Verdana"/>
              </a:rPr>
              <a:t>.</a:t>
            </a:r>
            <a:r>
              <a:rPr lang="en" sz="1150" dirty="0">
                <a:latin typeface="Verdana"/>
                <a:ea typeface="Verdana"/>
                <a:cs typeface="Verdana"/>
                <a:sym typeface="Verdana"/>
              </a:rPr>
              <a:t>stem</a:t>
            </a:r>
            <a:r>
              <a:rPr lang="en" sz="1150" dirty="0">
                <a:solidFill>
                  <a:srgbClr val="666600"/>
                </a:solidFill>
                <a:latin typeface="Verdana"/>
                <a:ea typeface="Verdana"/>
                <a:cs typeface="Verdana"/>
                <a:sym typeface="Verdana"/>
              </a:rPr>
              <a:t>(</a:t>
            </a:r>
            <a:r>
              <a:rPr lang="en" sz="1150" dirty="0">
                <a:latin typeface="Verdana"/>
                <a:ea typeface="Verdana"/>
                <a:cs typeface="Verdana"/>
                <a:sym typeface="Verdana"/>
              </a:rPr>
              <a:t>w</a:t>
            </a:r>
            <a:r>
              <a:rPr lang="en" sz="1150" dirty="0">
                <a:solidFill>
                  <a:srgbClr val="666600"/>
                </a:solidFill>
                <a:latin typeface="Verdana"/>
                <a:ea typeface="Verdana"/>
                <a:cs typeface="Verdana"/>
                <a:sym typeface="Verdana"/>
              </a:rPr>
              <a:t>))</a:t>
            </a:r>
          </a:p>
          <a:p>
            <a:pPr lvl="0">
              <a:spcBef>
                <a:spcPts val="0"/>
              </a:spcBef>
              <a:buNone/>
            </a:pPr>
            <a:endParaRPr sz="1150" dirty="0">
              <a:solidFill>
                <a:srgbClr val="666600"/>
              </a:solidFill>
              <a:latin typeface="Verdana"/>
              <a:ea typeface="Verdana"/>
              <a:cs typeface="Verdana"/>
              <a:sym typeface="Verdana"/>
            </a:endParaRPr>
          </a:p>
          <a:p>
            <a:pPr lvl="0">
              <a:spcBef>
                <a:spcPts val="0"/>
              </a:spcBef>
              <a:buNone/>
            </a:pPr>
            <a:r>
              <a:rPr lang="en" sz="1150" dirty="0">
                <a:latin typeface="Roboto"/>
                <a:ea typeface="Roboto"/>
                <a:cs typeface="Roboto"/>
                <a:sym typeface="Roboto"/>
              </a:rPr>
              <a:t>Output:</a:t>
            </a:r>
          </a:p>
          <a:p>
            <a:pPr lvl="0">
              <a:spcBef>
                <a:spcPts val="0"/>
              </a:spcBef>
              <a:buNone/>
            </a:pPr>
            <a:r>
              <a:rPr lang="en" sz="1150" dirty="0">
                <a:latin typeface="Verdana"/>
                <a:ea typeface="Verdana"/>
                <a:cs typeface="Verdana"/>
                <a:sym typeface="Verdana"/>
              </a:rPr>
              <a:t>python</a:t>
            </a:r>
            <a:br>
              <a:rPr lang="en" sz="1150" dirty="0">
                <a:latin typeface="Verdana"/>
                <a:ea typeface="Verdana"/>
                <a:cs typeface="Verdana"/>
                <a:sym typeface="Verdana"/>
              </a:rPr>
            </a:br>
            <a:r>
              <a:rPr lang="en" sz="1150" dirty="0">
                <a:latin typeface="Verdana"/>
                <a:ea typeface="Verdana"/>
                <a:cs typeface="Verdana"/>
                <a:sym typeface="Verdana"/>
              </a:rPr>
              <a:t>python</a:t>
            </a:r>
            <a:br>
              <a:rPr lang="en" sz="1150" dirty="0">
                <a:latin typeface="Verdana"/>
                <a:ea typeface="Verdana"/>
                <a:cs typeface="Verdana"/>
                <a:sym typeface="Verdana"/>
              </a:rPr>
            </a:br>
            <a:r>
              <a:rPr lang="en" sz="1150" dirty="0">
                <a:latin typeface="Verdana"/>
                <a:ea typeface="Verdana"/>
                <a:cs typeface="Verdana"/>
                <a:sym typeface="Verdana"/>
              </a:rPr>
              <a:t>python</a:t>
            </a:r>
            <a:br>
              <a:rPr lang="en" sz="1150" dirty="0">
                <a:latin typeface="Verdana"/>
                <a:ea typeface="Verdana"/>
                <a:cs typeface="Verdana"/>
                <a:sym typeface="Verdana"/>
              </a:rPr>
            </a:br>
            <a:r>
              <a:rPr lang="en" sz="1150" dirty="0">
                <a:latin typeface="Verdana"/>
                <a:ea typeface="Verdana"/>
                <a:cs typeface="Verdana"/>
                <a:sym typeface="Verdana"/>
              </a:rPr>
              <a:t>python</a:t>
            </a:r>
            <a:br>
              <a:rPr lang="en" sz="1150" dirty="0">
                <a:latin typeface="Verdana"/>
                <a:ea typeface="Verdana"/>
                <a:cs typeface="Verdana"/>
                <a:sym typeface="Verdana"/>
              </a:rPr>
            </a:br>
            <a:r>
              <a:rPr lang="en" sz="1150" dirty="0">
                <a:latin typeface="Verdana"/>
                <a:ea typeface="Verdana"/>
                <a:cs typeface="Verdana"/>
                <a:sym typeface="Verdana"/>
              </a:rPr>
              <a:t>pythonli</a:t>
            </a:r>
          </a:p>
          <a:p>
            <a:pPr lvl="0">
              <a:spcBef>
                <a:spcPts val="0"/>
              </a:spcBef>
              <a:buNone/>
            </a:pPr>
            <a:endParaRPr sz="1150" dirty="0">
              <a:latin typeface="Verdana"/>
              <a:ea typeface="Verdana"/>
              <a:cs typeface="Verdana"/>
              <a:sym typeface="Verdana"/>
            </a:endParaRPr>
          </a:p>
          <a:p>
            <a:pPr lvl="0">
              <a:spcBef>
                <a:spcPts val="0"/>
              </a:spcBef>
              <a:buNone/>
            </a:pPr>
            <a:endParaRPr sz="1150" dirty="0">
              <a:latin typeface="Verdana"/>
              <a:ea typeface="Verdana"/>
              <a:cs typeface="Verdana"/>
              <a:sym typeface="Verdana"/>
            </a:endParaRPr>
          </a:p>
          <a:p>
            <a:pPr lvl="0">
              <a:spcBef>
                <a:spcPts val="0"/>
              </a:spcBef>
              <a:buNone/>
            </a:pPr>
            <a:endParaRPr sz="1150" dirty="0">
              <a:latin typeface="Verdana"/>
              <a:ea typeface="Verdana"/>
              <a:cs typeface="Verdana"/>
              <a:sym typeface="Verdana"/>
            </a:endParaRPr>
          </a:p>
        </p:txBody>
      </p:sp>
    </p:spTree>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Shape 98"/>
          <p:cNvSpPr txBox="1">
            <a:spLocks noGrp="1"/>
          </p:cNvSpPr>
          <p:nvPr>
            <p:ph type="title"/>
          </p:nvPr>
        </p:nvSpPr>
        <p:spPr>
          <a:xfrm>
            <a:off x="311700" y="410000"/>
            <a:ext cx="8520600" cy="607800"/>
          </a:xfrm>
          <a:prstGeom prst="rect">
            <a:avLst/>
          </a:prstGeom>
        </p:spPr>
        <p:txBody>
          <a:bodyPr lIns="91425" tIns="91425" rIns="91425" bIns="91425" anchor="t" anchorCtr="0">
            <a:noAutofit/>
          </a:bodyPr>
          <a:lstStyle/>
          <a:p>
            <a:pPr lvl="0" rtl="0">
              <a:spcBef>
                <a:spcPts val="0"/>
              </a:spcBef>
              <a:buNone/>
            </a:pPr>
            <a:r>
              <a:rPr lang="en"/>
              <a:t>Introduction to the Problem</a:t>
            </a:r>
          </a:p>
        </p:txBody>
      </p:sp>
      <p:sp>
        <p:nvSpPr>
          <p:cNvPr id="99" name="Shape 99"/>
          <p:cNvSpPr txBox="1">
            <a:spLocks noGrp="1"/>
          </p:cNvSpPr>
          <p:nvPr>
            <p:ph type="body" idx="1"/>
          </p:nvPr>
        </p:nvSpPr>
        <p:spPr>
          <a:xfrm>
            <a:off x="273275" y="1035063"/>
            <a:ext cx="5703900" cy="3339000"/>
          </a:xfrm>
          <a:prstGeom prst="rect">
            <a:avLst/>
          </a:prstGeom>
        </p:spPr>
        <p:txBody>
          <a:bodyPr lIns="91425" tIns="91425" rIns="91425" bIns="91425" anchor="t" anchorCtr="0">
            <a:noAutofit/>
          </a:bodyPr>
          <a:lstStyle/>
          <a:p>
            <a:pPr marL="457200" lvl="0" indent="-342900" rtl="0">
              <a:spcBef>
                <a:spcPts val="0"/>
              </a:spcBef>
              <a:buSzPct val="100000"/>
              <a:buAutoNum type="arabicPeriod"/>
            </a:pPr>
            <a:r>
              <a:rPr lang="en" sz="1800" dirty="0"/>
              <a:t>A domain specific knowledge system to provide answers to FAQs a</a:t>
            </a:r>
            <a:r>
              <a:rPr lang="en-US" sz="1800" dirty="0"/>
              <a:t>bout various courses under CSE - VIT</a:t>
            </a:r>
            <a:endParaRPr lang="en" sz="1800" dirty="0"/>
          </a:p>
          <a:p>
            <a:pPr marL="457200" lvl="0" indent="-342900" rtl="0">
              <a:spcBef>
                <a:spcPts val="0"/>
              </a:spcBef>
              <a:buSzPct val="100000"/>
              <a:buAutoNum type="arabicPeriod"/>
            </a:pPr>
            <a:r>
              <a:rPr lang="en" sz="1800" dirty="0"/>
              <a:t>Students Prefer Personal Interaction over hours of searching and browsing. </a:t>
            </a:r>
          </a:p>
          <a:p>
            <a:pPr marL="457200" lvl="0" indent="-342900" rtl="0">
              <a:spcBef>
                <a:spcPts val="0"/>
              </a:spcBef>
              <a:buSzPct val="100000"/>
              <a:buAutoNum type="arabicPeriod"/>
            </a:pPr>
            <a:r>
              <a:rPr lang="en" sz="1800" dirty="0"/>
              <a:t>The main goal of such a system is to conveniently retrieve information without having to look for information under a hierarchy of archives on the web.</a:t>
            </a:r>
          </a:p>
        </p:txBody>
      </p:sp>
      <p:cxnSp>
        <p:nvCxnSpPr>
          <p:cNvPr id="100" name="Shape 100"/>
          <p:cNvCxnSpPr/>
          <p:nvPr/>
        </p:nvCxnSpPr>
        <p:spPr>
          <a:xfrm rot="10800000">
            <a:off x="509400" y="4552050"/>
            <a:ext cx="8147100" cy="0"/>
          </a:xfrm>
          <a:prstGeom prst="straightConnector1">
            <a:avLst/>
          </a:prstGeom>
          <a:noFill/>
          <a:ln w="19050" cap="flat" cmpd="sng">
            <a:solidFill>
              <a:schemeClr val="dk1"/>
            </a:solidFill>
            <a:prstDash val="dot"/>
            <a:round/>
            <a:headEnd type="none" w="lg" len="lg"/>
            <a:tailEnd type="none" w="lg" len="lg"/>
          </a:ln>
        </p:spPr>
      </p:cxnSp>
      <p:pic>
        <p:nvPicPr>
          <p:cNvPr id="2050" name="Picture 2" descr="Image result for syllabus 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6461269" y="1271373"/>
            <a:ext cx="2078866" cy="207886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Shape 171"/>
          <p:cNvSpPr txBox="1">
            <a:spLocks noGrp="1"/>
          </p:cNvSpPr>
          <p:nvPr>
            <p:ph type="title"/>
          </p:nvPr>
        </p:nvSpPr>
        <p:spPr>
          <a:xfrm>
            <a:off x="311700" y="302027"/>
            <a:ext cx="3478800" cy="797400"/>
          </a:xfrm>
          <a:prstGeom prst="rect">
            <a:avLst/>
          </a:prstGeom>
        </p:spPr>
        <p:txBody>
          <a:bodyPr lIns="91425" tIns="91425" rIns="91425" bIns="91425" anchor="b" anchorCtr="0">
            <a:noAutofit/>
          </a:bodyPr>
          <a:lstStyle/>
          <a:p>
            <a:pPr lvl="0">
              <a:spcBef>
                <a:spcPts val="0"/>
              </a:spcBef>
              <a:buNone/>
            </a:pPr>
            <a:r>
              <a:rPr lang="en" dirty="0"/>
              <a:t>Part Of Speech Tag (1)</a:t>
            </a:r>
          </a:p>
        </p:txBody>
      </p:sp>
      <p:sp>
        <p:nvSpPr>
          <p:cNvPr id="172" name="Shape 172"/>
          <p:cNvSpPr txBox="1">
            <a:spLocks noGrp="1"/>
          </p:cNvSpPr>
          <p:nvPr>
            <p:ph type="body" idx="1"/>
          </p:nvPr>
        </p:nvSpPr>
        <p:spPr>
          <a:xfrm>
            <a:off x="311700" y="1259250"/>
            <a:ext cx="2808000" cy="3103200"/>
          </a:xfrm>
          <a:prstGeom prst="rect">
            <a:avLst/>
          </a:prstGeom>
        </p:spPr>
        <p:txBody>
          <a:bodyPr lIns="91425" tIns="91425" rIns="91425" bIns="91425" anchor="t" anchorCtr="0">
            <a:noAutofit/>
          </a:bodyPr>
          <a:lstStyle/>
          <a:p>
            <a:pPr lvl="0" rtl="0">
              <a:spcBef>
                <a:spcPts val="600"/>
              </a:spcBef>
              <a:spcAft>
                <a:spcPts val="600"/>
              </a:spcAft>
              <a:buNone/>
            </a:pPr>
            <a:r>
              <a:rPr lang="en" dirty="0"/>
              <a:t>PunktSentenceTokenizer is the abstract class for the default sentence tokenizer, i.e. sent_tokenize(), provided in NLTK</a:t>
            </a:r>
          </a:p>
          <a:p>
            <a:pPr lvl="0" rtl="0">
              <a:spcBef>
                <a:spcPts val="600"/>
              </a:spcBef>
              <a:spcAft>
                <a:spcPts val="600"/>
              </a:spcAft>
              <a:buNone/>
            </a:pPr>
            <a:r>
              <a:rPr lang="en" dirty="0"/>
              <a:t>sent_tokenize() uses pre trained model with which we can do:</a:t>
            </a:r>
          </a:p>
          <a:p>
            <a:pPr lvl="0" rtl="0">
              <a:spcBef>
                <a:spcPts val="600"/>
              </a:spcBef>
              <a:spcAft>
                <a:spcPts val="600"/>
              </a:spcAft>
              <a:buNone/>
            </a:pPr>
            <a:r>
              <a:rPr lang="en" dirty="0"/>
              <a:t>sent_tokenize (german_text, language='german')</a:t>
            </a:r>
          </a:p>
          <a:p>
            <a:pPr lvl="0">
              <a:spcBef>
                <a:spcPts val="0"/>
              </a:spcBef>
              <a:buNone/>
            </a:pPr>
            <a:r>
              <a:rPr lang="en" dirty="0"/>
              <a:t>This tokenizer is capable of unsupervised machine learning, so you can actually train it on any body of text that you use. </a:t>
            </a:r>
          </a:p>
        </p:txBody>
      </p:sp>
      <p:sp>
        <p:nvSpPr>
          <p:cNvPr id="173" name="Shape 173"/>
          <p:cNvSpPr txBox="1"/>
          <p:nvPr/>
        </p:nvSpPr>
        <p:spPr>
          <a:xfrm>
            <a:off x="4382501" y="1259250"/>
            <a:ext cx="3032700" cy="2915700"/>
          </a:xfrm>
          <a:prstGeom prst="rect">
            <a:avLst/>
          </a:prstGeom>
          <a:noFill/>
          <a:ln>
            <a:noFill/>
          </a:ln>
        </p:spPr>
        <p:txBody>
          <a:bodyPr lIns="91425" tIns="91425" rIns="91425" bIns="91425" anchor="t" anchorCtr="0">
            <a:noAutofit/>
          </a:bodyPr>
          <a:lstStyle/>
          <a:p>
            <a:pPr lvl="0">
              <a:spcBef>
                <a:spcPts val="0"/>
              </a:spcBef>
              <a:buNone/>
            </a:pPr>
            <a:r>
              <a:rPr lang="en" sz="1150" dirty="0">
                <a:solidFill>
                  <a:srgbClr val="000088"/>
                </a:solidFill>
                <a:latin typeface="Verdana"/>
                <a:ea typeface="Verdana"/>
                <a:cs typeface="Verdana"/>
                <a:sym typeface="Verdana"/>
              </a:rPr>
              <a:t>from</a:t>
            </a:r>
            <a:r>
              <a:rPr lang="en" sz="1150" dirty="0">
                <a:latin typeface="Verdana"/>
                <a:ea typeface="Verdana"/>
                <a:cs typeface="Verdana"/>
                <a:sym typeface="Verdana"/>
              </a:rPr>
              <a:t> nltk</a:t>
            </a:r>
            <a:r>
              <a:rPr lang="en" sz="1150" dirty="0">
                <a:solidFill>
                  <a:srgbClr val="666600"/>
                </a:solidFill>
                <a:latin typeface="Verdana"/>
                <a:ea typeface="Verdana"/>
                <a:cs typeface="Verdana"/>
                <a:sym typeface="Verdana"/>
              </a:rPr>
              <a:t>.</a:t>
            </a:r>
            <a:r>
              <a:rPr lang="en" sz="1150" dirty="0">
                <a:latin typeface="Verdana"/>
                <a:ea typeface="Verdana"/>
                <a:cs typeface="Verdana"/>
                <a:sym typeface="Verdana"/>
              </a:rPr>
              <a:t>corpus </a:t>
            </a:r>
            <a:r>
              <a:rPr lang="en" sz="1150" dirty="0">
                <a:solidFill>
                  <a:srgbClr val="000088"/>
                </a:solidFill>
                <a:latin typeface="Verdana"/>
                <a:ea typeface="Verdana"/>
                <a:cs typeface="Verdana"/>
                <a:sym typeface="Verdana"/>
              </a:rPr>
              <a:t>import</a:t>
            </a:r>
            <a:r>
              <a:rPr lang="en" sz="1150" dirty="0">
                <a:latin typeface="Verdana"/>
                <a:ea typeface="Verdana"/>
                <a:cs typeface="Verdana"/>
                <a:sym typeface="Verdana"/>
              </a:rPr>
              <a:t> state_union</a:t>
            </a:r>
            <a:br>
              <a:rPr lang="en" sz="1150" dirty="0">
                <a:latin typeface="Verdana"/>
                <a:ea typeface="Verdana"/>
                <a:cs typeface="Verdana"/>
                <a:sym typeface="Verdana"/>
              </a:rPr>
            </a:br>
            <a:r>
              <a:rPr lang="en" sz="1150" dirty="0">
                <a:solidFill>
                  <a:srgbClr val="000088"/>
                </a:solidFill>
                <a:latin typeface="Verdana"/>
                <a:ea typeface="Verdana"/>
                <a:cs typeface="Verdana"/>
                <a:sym typeface="Verdana"/>
              </a:rPr>
              <a:t>from</a:t>
            </a:r>
            <a:r>
              <a:rPr lang="en" sz="1150" dirty="0">
                <a:latin typeface="Verdana"/>
                <a:ea typeface="Verdana"/>
                <a:cs typeface="Verdana"/>
                <a:sym typeface="Verdana"/>
              </a:rPr>
              <a:t> nltk</a:t>
            </a:r>
            <a:r>
              <a:rPr lang="en" sz="1150" dirty="0">
                <a:solidFill>
                  <a:srgbClr val="666600"/>
                </a:solidFill>
                <a:latin typeface="Verdana"/>
                <a:ea typeface="Verdana"/>
                <a:cs typeface="Verdana"/>
                <a:sym typeface="Verdana"/>
              </a:rPr>
              <a:t>.</a:t>
            </a:r>
            <a:r>
              <a:rPr lang="en" sz="1150" dirty="0">
                <a:latin typeface="Verdana"/>
                <a:ea typeface="Verdana"/>
                <a:cs typeface="Verdana"/>
                <a:sym typeface="Verdana"/>
              </a:rPr>
              <a:t>tokenize </a:t>
            </a:r>
            <a:r>
              <a:rPr lang="en" sz="1150" dirty="0">
                <a:solidFill>
                  <a:srgbClr val="000088"/>
                </a:solidFill>
                <a:latin typeface="Verdana"/>
                <a:ea typeface="Verdana"/>
                <a:cs typeface="Verdana"/>
                <a:sym typeface="Verdana"/>
              </a:rPr>
              <a:t>import</a:t>
            </a:r>
            <a:r>
              <a:rPr lang="en" sz="1150" dirty="0">
                <a:latin typeface="Verdana"/>
                <a:ea typeface="Verdana"/>
                <a:cs typeface="Verdana"/>
                <a:sym typeface="Verdana"/>
              </a:rPr>
              <a:t> </a:t>
            </a:r>
            <a:r>
              <a:rPr lang="en" sz="1150" dirty="0">
                <a:solidFill>
                  <a:srgbClr val="660066"/>
                </a:solidFill>
                <a:latin typeface="Verdana"/>
                <a:ea typeface="Verdana"/>
                <a:cs typeface="Verdana"/>
                <a:sym typeface="Verdana"/>
              </a:rPr>
              <a:t>PunktSentenceTokenizer</a:t>
            </a:r>
          </a:p>
          <a:p>
            <a:pPr lvl="0">
              <a:spcBef>
                <a:spcPts val="0"/>
              </a:spcBef>
              <a:buNone/>
            </a:pPr>
            <a:r>
              <a:rPr lang="en" sz="1150" dirty="0">
                <a:latin typeface="Verdana"/>
                <a:ea typeface="Verdana"/>
                <a:cs typeface="Verdana"/>
                <a:sym typeface="Verdana"/>
              </a:rPr>
              <a:t>train_text </a:t>
            </a:r>
            <a:r>
              <a:rPr lang="en" sz="1150" dirty="0">
                <a:solidFill>
                  <a:srgbClr val="666600"/>
                </a:solidFill>
                <a:latin typeface="Verdana"/>
                <a:ea typeface="Verdana"/>
                <a:cs typeface="Verdana"/>
                <a:sym typeface="Verdana"/>
              </a:rPr>
              <a:t>=</a:t>
            </a:r>
            <a:r>
              <a:rPr lang="en" sz="1150" dirty="0">
                <a:latin typeface="Verdana"/>
                <a:ea typeface="Verdana"/>
                <a:cs typeface="Verdana"/>
                <a:sym typeface="Verdana"/>
              </a:rPr>
              <a:t> state_union</a:t>
            </a:r>
            <a:r>
              <a:rPr lang="en" sz="1150" dirty="0">
                <a:solidFill>
                  <a:srgbClr val="666600"/>
                </a:solidFill>
                <a:latin typeface="Verdana"/>
                <a:ea typeface="Verdana"/>
                <a:cs typeface="Verdana"/>
                <a:sym typeface="Verdana"/>
              </a:rPr>
              <a:t>.</a:t>
            </a:r>
            <a:r>
              <a:rPr lang="en" sz="1150" dirty="0">
                <a:latin typeface="Verdana"/>
                <a:ea typeface="Verdana"/>
                <a:cs typeface="Verdana"/>
                <a:sym typeface="Verdana"/>
              </a:rPr>
              <a:t>raw</a:t>
            </a:r>
            <a:r>
              <a:rPr lang="en" sz="1150" dirty="0">
                <a:solidFill>
                  <a:srgbClr val="666600"/>
                </a:solidFill>
                <a:latin typeface="Verdana"/>
                <a:ea typeface="Verdana"/>
                <a:cs typeface="Verdana"/>
                <a:sym typeface="Verdana"/>
              </a:rPr>
              <a:t>(</a:t>
            </a:r>
            <a:r>
              <a:rPr lang="en" sz="1150" dirty="0">
                <a:solidFill>
                  <a:srgbClr val="008800"/>
                </a:solidFill>
                <a:latin typeface="Verdana"/>
                <a:ea typeface="Verdana"/>
                <a:cs typeface="Verdana"/>
                <a:sym typeface="Verdana"/>
              </a:rPr>
              <a:t>"2005-GWBush.txt"</a:t>
            </a:r>
            <a:r>
              <a:rPr lang="en" sz="1150" dirty="0">
                <a:solidFill>
                  <a:srgbClr val="666600"/>
                </a:solidFill>
                <a:latin typeface="Verdana"/>
                <a:ea typeface="Verdana"/>
                <a:cs typeface="Verdana"/>
                <a:sym typeface="Verdana"/>
              </a:rPr>
              <a:t>)</a:t>
            </a:r>
            <a:br>
              <a:rPr lang="en" sz="1150" dirty="0">
                <a:latin typeface="Verdana"/>
                <a:ea typeface="Verdana"/>
                <a:cs typeface="Verdana"/>
                <a:sym typeface="Verdana"/>
              </a:rPr>
            </a:br>
            <a:r>
              <a:rPr lang="en" sz="1150" dirty="0">
                <a:latin typeface="Verdana"/>
                <a:ea typeface="Verdana"/>
                <a:cs typeface="Verdana"/>
                <a:sym typeface="Verdana"/>
              </a:rPr>
              <a:t>sample_text </a:t>
            </a:r>
            <a:r>
              <a:rPr lang="en" sz="1150" dirty="0">
                <a:solidFill>
                  <a:srgbClr val="666600"/>
                </a:solidFill>
                <a:latin typeface="Verdana"/>
                <a:ea typeface="Verdana"/>
                <a:cs typeface="Verdana"/>
                <a:sym typeface="Verdana"/>
              </a:rPr>
              <a:t>=</a:t>
            </a:r>
            <a:r>
              <a:rPr lang="en" sz="1150" dirty="0">
                <a:latin typeface="Verdana"/>
                <a:ea typeface="Verdana"/>
                <a:cs typeface="Verdana"/>
                <a:sym typeface="Verdana"/>
              </a:rPr>
              <a:t> state_union</a:t>
            </a:r>
            <a:r>
              <a:rPr lang="en" sz="1150" dirty="0">
                <a:solidFill>
                  <a:srgbClr val="666600"/>
                </a:solidFill>
                <a:latin typeface="Verdana"/>
                <a:ea typeface="Verdana"/>
                <a:cs typeface="Verdana"/>
                <a:sym typeface="Verdana"/>
              </a:rPr>
              <a:t>.</a:t>
            </a:r>
            <a:r>
              <a:rPr lang="en" sz="1150" dirty="0">
                <a:latin typeface="Verdana"/>
                <a:ea typeface="Verdana"/>
                <a:cs typeface="Verdana"/>
                <a:sym typeface="Verdana"/>
              </a:rPr>
              <a:t>raw</a:t>
            </a:r>
            <a:r>
              <a:rPr lang="en" sz="1150" dirty="0">
                <a:solidFill>
                  <a:srgbClr val="666600"/>
                </a:solidFill>
                <a:latin typeface="Verdana"/>
                <a:ea typeface="Verdana"/>
                <a:cs typeface="Verdana"/>
                <a:sym typeface="Verdana"/>
              </a:rPr>
              <a:t>(</a:t>
            </a:r>
            <a:r>
              <a:rPr lang="en" sz="1150" dirty="0">
                <a:solidFill>
                  <a:srgbClr val="008800"/>
                </a:solidFill>
                <a:latin typeface="Verdana"/>
                <a:ea typeface="Verdana"/>
                <a:cs typeface="Verdana"/>
                <a:sym typeface="Verdana"/>
              </a:rPr>
              <a:t>"2006-GWBush.txt"</a:t>
            </a:r>
            <a:r>
              <a:rPr lang="en" sz="1150" dirty="0">
                <a:solidFill>
                  <a:srgbClr val="666600"/>
                </a:solidFill>
                <a:latin typeface="Verdana"/>
                <a:ea typeface="Verdana"/>
                <a:cs typeface="Verdana"/>
                <a:sym typeface="Verdana"/>
              </a:rPr>
              <a:t>)</a:t>
            </a:r>
          </a:p>
          <a:p>
            <a:pPr lvl="0">
              <a:spcBef>
                <a:spcPts val="0"/>
              </a:spcBef>
              <a:buNone/>
            </a:pPr>
            <a:r>
              <a:rPr lang="en" sz="1150" dirty="0">
                <a:latin typeface="Verdana"/>
                <a:ea typeface="Verdana"/>
                <a:cs typeface="Verdana"/>
                <a:sym typeface="Verdana"/>
              </a:rPr>
              <a:t>custom_sent_tokenizer </a:t>
            </a:r>
            <a:r>
              <a:rPr lang="en" sz="1150" dirty="0">
                <a:solidFill>
                  <a:srgbClr val="666600"/>
                </a:solidFill>
                <a:latin typeface="Verdana"/>
                <a:ea typeface="Verdana"/>
                <a:cs typeface="Verdana"/>
                <a:sym typeface="Verdana"/>
              </a:rPr>
              <a:t>=</a:t>
            </a:r>
            <a:r>
              <a:rPr lang="en" sz="1150" dirty="0">
                <a:latin typeface="Verdana"/>
                <a:ea typeface="Verdana"/>
                <a:cs typeface="Verdana"/>
                <a:sym typeface="Verdana"/>
              </a:rPr>
              <a:t> </a:t>
            </a:r>
            <a:r>
              <a:rPr lang="en" sz="1150" dirty="0">
                <a:solidFill>
                  <a:srgbClr val="660066"/>
                </a:solidFill>
                <a:latin typeface="Verdana"/>
                <a:ea typeface="Verdana"/>
                <a:cs typeface="Verdana"/>
                <a:sym typeface="Verdana"/>
              </a:rPr>
              <a:t>PunktSentenceTokenizer</a:t>
            </a:r>
            <a:r>
              <a:rPr lang="en" sz="1150" dirty="0">
                <a:solidFill>
                  <a:srgbClr val="666600"/>
                </a:solidFill>
                <a:latin typeface="Verdana"/>
                <a:ea typeface="Verdana"/>
                <a:cs typeface="Verdana"/>
                <a:sym typeface="Verdana"/>
              </a:rPr>
              <a:t>(</a:t>
            </a:r>
            <a:r>
              <a:rPr lang="en" sz="1150" dirty="0">
                <a:latin typeface="Verdana"/>
                <a:ea typeface="Verdana"/>
                <a:cs typeface="Verdana"/>
                <a:sym typeface="Verdana"/>
              </a:rPr>
              <a:t>train_text</a:t>
            </a:r>
            <a:r>
              <a:rPr lang="en" sz="1150" dirty="0">
                <a:solidFill>
                  <a:srgbClr val="666600"/>
                </a:solidFill>
                <a:latin typeface="Verdana"/>
                <a:ea typeface="Verdana"/>
                <a:cs typeface="Verdana"/>
                <a:sym typeface="Verdana"/>
              </a:rPr>
              <a:t>)</a:t>
            </a:r>
          </a:p>
          <a:p>
            <a:pPr lvl="0">
              <a:spcBef>
                <a:spcPts val="0"/>
              </a:spcBef>
              <a:buNone/>
            </a:pPr>
            <a:r>
              <a:rPr lang="en" sz="1150" dirty="0">
                <a:latin typeface="Verdana"/>
                <a:ea typeface="Verdana"/>
                <a:cs typeface="Verdana"/>
                <a:sym typeface="Verdana"/>
              </a:rPr>
              <a:t>tokenized </a:t>
            </a:r>
            <a:r>
              <a:rPr lang="en" sz="1150" dirty="0">
                <a:solidFill>
                  <a:srgbClr val="666600"/>
                </a:solidFill>
                <a:latin typeface="Verdana"/>
                <a:ea typeface="Verdana"/>
                <a:cs typeface="Verdana"/>
                <a:sym typeface="Verdana"/>
              </a:rPr>
              <a:t>=</a:t>
            </a:r>
            <a:r>
              <a:rPr lang="en" sz="1150" dirty="0">
                <a:latin typeface="Verdana"/>
                <a:ea typeface="Verdana"/>
                <a:cs typeface="Verdana"/>
                <a:sym typeface="Verdana"/>
              </a:rPr>
              <a:t> custom_sent_tokenizer</a:t>
            </a:r>
            <a:r>
              <a:rPr lang="en" sz="1150" dirty="0">
                <a:solidFill>
                  <a:srgbClr val="666600"/>
                </a:solidFill>
                <a:latin typeface="Verdana"/>
                <a:ea typeface="Verdana"/>
                <a:cs typeface="Verdana"/>
                <a:sym typeface="Verdana"/>
              </a:rPr>
              <a:t>.</a:t>
            </a:r>
            <a:r>
              <a:rPr lang="en" sz="1150" dirty="0">
                <a:latin typeface="Verdana"/>
                <a:ea typeface="Verdana"/>
                <a:cs typeface="Verdana"/>
                <a:sym typeface="Verdana"/>
              </a:rPr>
              <a:t>tokenize</a:t>
            </a:r>
            <a:r>
              <a:rPr lang="en" sz="1150" dirty="0">
                <a:solidFill>
                  <a:srgbClr val="666600"/>
                </a:solidFill>
                <a:latin typeface="Verdana"/>
                <a:ea typeface="Verdana"/>
                <a:cs typeface="Verdana"/>
                <a:sym typeface="Verdana"/>
              </a:rPr>
              <a:t>(</a:t>
            </a:r>
            <a:r>
              <a:rPr lang="en" sz="1150" dirty="0">
                <a:latin typeface="Verdana"/>
                <a:ea typeface="Verdana"/>
                <a:cs typeface="Verdana"/>
                <a:sym typeface="Verdana"/>
              </a:rPr>
              <a:t>sample_text</a:t>
            </a:r>
            <a:r>
              <a:rPr lang="en" sz="1150" dirty="0">
                <a:solidFill>
                  <a:srgbClr val="666600"/>
                </a:solidFill>
                <a:latin typeface="Verdana"/>
                <a:ea typeface="Verdana"/>
                <a:cs typeface="Verdana"/>
                <a:sym typeface="Verdana"/>
              </a:rPr>
              <a:t>)</a:t>
            </a:r>
          </a:p>
          <a:p>
            <a:pPr lvl="0">
              <a:spcBef>
                <a:spcPts val="0"/>
              </a:spcBef>
              <a:buNone/>
            </a:pPr>
            <a:endParaRPr dirty="0"/>
          </a:p>
        </p:txBody>
      </p:sp>
    </p:spTree>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Shape 178"/>
          <p:cNvSpPr txBox="1">
            <a:spLocks noGrp="1"/>
          </p:cNvSpPr>
          <p:nvPr>
            <p:ph type="title"/>
          </p:nvPr>
        </p:nvSpPr>
        <p:spPr>
          <a:xfrm>
            <a:off x="311700" y="186766"/>
            <a:ext cx="3490500" cy="704100"/>
          </a:xfrm>
          <a:prstGeom prst="rect">
            <a:avLst/>
          </a:prstGeom>
        </p:spPr>
        <p:txBody>
          <a:bodyPr lIns="91425" tIns="91425" rIns="91425" bIns="91425" anchor="b" anchorCtr="0">
            <a:noAutofit/>
          </a:bodyPr>
          <a:lstStyle/>
          <a:p>
            <a:pPr lvl="0">
              <a:spcBef>
                <a:spcPts val="0"/>
              </a:spcBef>
              <a:buNone/>
            </a:pPr>
            <a:r>
              <a:rPr lang="en" dirty="0"/>
              <a:t>Part Of Speech Tag (2)</a:t>
            </a:r>
          </a:p>
        </p:txBody>
      </p:sp>
      <p:sp>
        <p:nvSpPr>
          <p:cNvPr id="179" name="Shape 179"/>
          <p:cNvSpPr txBox="1">
            <a:spLocks noGrp="1"/>
          </p:cNvSpPr>
          <p:nvPr>
            <p:ph type="body" idx="1"/>
          </p:nvPr>
        </p:nvSpPr>
        <p:spPr>
          <a:xfrm>
            <a:off x="2869200" y="1020399"/>
            <a:ext cx="5889900" cy="3526200"/>
          </a:xfrm>
          <a:prstGeom prst="rect">
            <a:avLst/>
          </a:prstGeom>
        </p:spPr>
        <p:txBody>
          <a:bodyPr lIns="91425" tIns="91425" rIns="91425" bIns="91425" anchor="t" anchorCtr="0">
            <a:noAutofit/>
          </a:bodyPr>
          <a:lstStyle/>
          <a:p>
            <a:pPr lvl="0" rtl="0">
              <a:lnSpc>
                <a:spcPct val="100000"/>
              </a:lnSpc>
              <a:spcBef>
                <a:spcPts val="0"/>
              </a:spcBef>
              <a:spcAft>
                <a:spcPts val="0"/>
              </a:spcAft>
              <a:buNone/>
            </a:pPr>
            <a:r>
              <a:rPr lang="en" sz="1150" dirty="0">
                <a:solidFill>
                  <a:srgbClr val="000088"/>
                </a:solidFill>
                <a:latin typeface="Verdana"/>
                <a:ea typeface="Verdana"/>
                <a:cs typeface="Verdana"/>
                <a:sym typeface="Verdana"/>
              </a:rPr>
              <a:t>def</a:t>
            </a:r>
            <a:r>
              <a:rPr lang="en" sz="1150" dirty="0">
                <a:solidFill>
                  <a:srgbClr val="000000"/>
                </a:solidFill>
                <a:latin typeface="Verdana"/>
                <a:ea typeface="Verdana"/>
                <a:cs typeface="Verdana"/>
                <a:sym typeface="Verdana"/>
              </a:rPr>
              <a:t> process_content</a:t>
            </a:r>
            <a:r>
              <a:rPr lang="en" sz="1150" dirty="0">
                <a:solidFill>
                  <a:srgbClr val="666600"/>
                </a:solidFill>
                <a:latin typeface="Verdana"/>
                <a:ea typeface="Verdana"/>
                <a:cs typeface="Verdana"/>
                <a:sym typeface="Verdana"/>
              </a:rPr>
              <a:t>():</a:t>
            </a:r>
            <a:br>
              <a:rPr lang="en" sz="1150" dirty="0">
                <a:solidFill>
                  <a:srgbClr val="000000"/>
                </a:solidFill>
                <a:latin typeface="Verdana"/>
                <a:ea typeface="Verdana"/>
                <a:cs typeface="Verdana"/>
                <a:sym typeface="Verdana"/>
              </a:rPr>
            </a:br>
            <a:r>
              <a:rPr lang="en" sz="1150" dirty="0">
                <a:solidFill>
                  <a:srgbClr val="000000"/>
                </a:solidFill>
                <a:latin typeface="Verdana"/>
                <a:ea typeface="Verdana"/>
                <a:cs typeface="Verdana"/>
                <a:sym typeface="Verdana"/>
              </a:rPr>
              <a:t>    </a:t>
            </a:r>
            <a:r>
              <a:rPr lang="en" sz="1150" dirty="0">
                <a:solidFill>
                  <a:srgbClr val="000088"/>
                </a:solidFill>
                <a:latin typeface="Verdana"/>
                <a:ea typeface="Verdana"/>
                <a:cs typeface="Verdana"/>
                <a:sym typeface="Verdana"/>
              </a:rPr>
              <a:t>try</a:t>
            </a:r>
            <a:r>
              <a:rPr lang="en" sz="1150" dirty="0">
                <a:solidFill>
                  <a:srgbClr val="666600"/>
                </a:solidFill>
                <a:latin typeface="Verdana"/>
                <a:ea typeface="Verdana"/>
                <a:cs typeface="Verdana"/>
                <a:sym typeface="Verdana"/>
              </a:rPr>
              <a:t>:</a:t>
            </a:r>
            <a:br>
              <a:rPr lang="en" sz="1150" dirty="0">
                <a:solidFill>
                  <a:srgbClr val="000000"/>
                </a:solidFill>
                <a:latin typeface="Verdana"/>
                <a:ea typeface="Verdana"/>
                <a:cs typeface="Verdana"/>
                <a:sym typeface="Verdana"/>
              </a:rPr>
            </a:br>
            <a:r>
              <a:rPr lang="en" sz="1150" dirty="0">
                <a:solidFill>
                  <a:srgbClr val="000000"/>
                </a:solidFill>
                <a:latin typeface="Verdana"/>
                <a:ea typeface="Verdana"/>
                <a:cs typeface="Verdana"/>
                <a:sym typeface="Verdana"/>
              </a:rPr>
              <a:t>        </a:t>
            </a:r>
            <a:r>
              <a:rPr lang="en" sz="1150" dirty="0">
                <a:solidFill>
                  <a:srgbClr val="000088"/>
                </a:solidFill>
                <a:latin typeface="Verdana"/>
                <a:ea typeface="Verdana"/>
                <a:cs typeface="Verdana"/>
                <a:sym typeface="Verdana"/>
              </a:rPr>
              <a:t>for</a:t>
            </a:r>
            <a:r>
              <a:rPr lang="en" sz="1150" dirty="0">
                <a:solidFill>
                  <a:srgbClr val="000000"/>
                </a:solidFill>
                <a:latin typeface="Verdana"/>
                <a:ea typeface="Verdana"/>
                <a:cs typeface="Verdana"/>
                <a:sym typeface="Verdana"/>
              </a:rPr>
              <a:t> i </a:t>
            </a:r>
            <a:r>
              <a:rPr lang="en" sz="1150" dirty="0">
                <a:solidFill>
                  <a:srgbClr val="000088"/>
                </a:solidFill>
                <a:latin typeface="Verdana"/>
                <a:ea typeface="Verdana"/>
                <a:cs typeface="Verdana"/>
                <a:sym typeface="Verdana"/>
              </a:rPr>
              <a:t>in</a:t>
            </a:r>
            <a:r>
              <a:rPr lang="en" sz="1150" dirty="0">
                <a:solidFill>
                  <a:srgbClr val="000000"/>
                </a:solidFill>
                <a:latin typeface="Verdana"/>
                <a:ea typeface="Verdana"/>
                <a:cs typeface="Verdana"/>
                <a:sym typeface="Verdana"/>
              </a:rPr>
              <a:t> tokenized</a:t>
            </a:r>
            <a:r>
              <a:rPr lang="en" sz="1150" dirty="0">
                <a:solidFill>
                  <a:srgbClr val="666600"/>
                </a:solidFill>
                <a:latin typeface="Verdana"/>
                <a:ea typeface="Verdana"/>
                <a:cs typeface="Verdana"/>
                <a:sym typeface="Verdana"/>
              </a:rPr>
              <a:t>[:</a:t>
            </a:r>
            <a:r>
              <a:rPr lang="en" sz="1150" dirty="0">
                <a:solidFill>
                  <a:srgbClr val="006666"/>
                </a:solidFill>
                <a:latin typeface="Verdana"/>
                <a:ea typeface="Verdana"/>
                <a:cs typeface="Verdana"/>
                <a:sym typeface="Verdana"/>
              </a:rPr>
              <a:t>5</a:t>
            </a:r>
            <a:r>
              <a:rPr lang="en" sz="1150" dirty="0">
                <a:solidFill>
                  <a:srgbClr val="666600"/>
                </a:solidFill>
                <a:latin typeface="Verdana"/>
                <a:ea typeface="Verdana"/>
                <a:cs typeface="Verdana"/>
                <a:sym typeface="Verdana"/>
              </a:rPr>
              <a:t>]:</a:t>
            </a:r>
            <a:br>
              <a:rPr lang="en" sz="1150" dirty="0">
                <a:solidFill>
                  <a:srgbClr val="000000"/>
                </a:solidFill>
                <a:latin typeface="Verdana"/>
                <a:ea typeface="Verdana"/>
                <a:cs typeface="Verdana"/>
                <a:sym typeface="Verdana"/>
              </a:rPr>
            </a:br>
            <a:r>
              <a:rPr lang="en" sz="1150" dirty="0">
                <a:solidFill>
                  <a:srgbClr val="000000"/>
                </a:solidFill>
                <a:latin typeface="Verdana"/>
                <a:ea typeface="Verdana"/>
                <a:cs typeface="Verdana"/>
                <a:sym typeface="Verdana"/>
              </a:rPr>
              <a:t>            words </a:t>
            </a:r>
            <a:r>
              <a:rPr lang="en" sz="1150" dirty="0">
                <a:solidFill>
                  <a:srgbClr val="666600"/>
                </a:solidFill>
                <a:latin typeface="Verdana"/>
                <a:ea typeface="Verdana"/>
                <a:cs typeface="Verdana"/>
                <a:sym typeface="Verdana"/>
              </a:rPr>
              <a:t>=</a:t>
            </a:r>
            <a:r>
              <a:rPr lang="en" sz="1150" dirty="0">
                <a:solidFill>
                  <a:srgbClr val="000000"/>
                </a:solidFill>
                <a:latin typeface="Verdana"/>
                <a:ea typeface="Verdana"/>
                <a:cs typeface="Verdana"/>
                <a:sym typeface="Verdana"/>
              </a:rPr>
              <a:t> nltk</a:t>
            </a:r>
            <a:r>
              <a:rPr lang="en" sz="1150" dirty="0">
                <a:solidFill>
                  <a:srgbClr val="666600"/>
                </a:solidFill>
                <a:latin typeface="Verdana"/>
                <a:ea typeface="Verdana"/>
                <a:cs typeface="Verdana"/>
                <a:sym typeface="Verdana"/>
              </a:rPr>
              <a:t>.</a:t>
            </a:r>
            <a:r>
              <a:rPr lang="en" sz="1150" dirty="0">
                <a:solidFill>
                  <a:srgbClr val="000000"/>
                </a:solidFill>
                <a:latin typeface="Verdana"/>
                <a:ea typeface="Verdana"/>
                <a:cs typeface="Verdana"/>
                <a:sym typeface="Verdana"/>
              </a:rPr>
              <a:t>word_tokenize</a:t>
            </a:r>
            <a:r>
              <a:rPr lang="en" sz="1150" dirty="0">
                <a:solidFill>
                  <a:srgbClr val="666600"/>
                </a:solidFill>
                <a:latin typeface="Verdana"/>
                <a:ea typeface="Verdana"/>
                <a:cs typeface="Verdana"/>
                <a:sym typeface="Verdana"/>
              </a:rPr>
              <a:t>(</a:t>
            </a:r>
            <a:r>
              <a:rPr lang="en" sz="1150" dirty="0">
                <a:solidFill>
                  <a:srgbClr val="000000"/>
                </a:solidFill>
                <a:latin typeface="Verdana"/>
                <a:ea typeface="Verdana"/>
                <a:cs typeface="Verdana"/>
                <a:sym typeface="Verdana"/>
              </a:rPr>
              <a:t>i</a:t>
            </a:r>
            <a:r>
              <a:rPr lang="en" sz="1150" dirty="0">
                <a:solidFill>
                  <a:srgbClr val="666600"/>
                </a:solidFill>
                <a:latin typeface="Verdana"/>
                <a:ea typeface="Verdana"/>
                <a:cs typeface="Verdana"/>
                <a:sym typeface="Verdana"/>
              </a:rPr>
              <a:t>)</a:t>
            </a:r>
            <a:br>
              <a:rPr lang="en" sz="1150" dirty="0">
                <a:solidFill>
                  <a:srgbClr val="000000"/>
                </a:solidFill>
                <a:latin typeface="Verdana"/>
                <a:ea typeface="Verdana"/>
                <a:cs typeface="Verdana"/>
                <a:sym typeface="Verdana"/>
              </a:rPr>
            </a:br>
            <a:r>
              <a:rPr lang="en" sz="1150" dirty="0">
                <a:solidFill>
                  <a:srgbClr val="000000"/>
                </a:solidFill>
                <a:latin typeface="Verdana"/>
                <a:ea typeface="Verdana"/>
                <a:cs typeface="Verdana"/>
                <a:sym typeface="Verdana"/>
              </a:rPr>
              <a:t>            tagged </a:t>
            </a:r>
            <a:r>
              <a:rPr lang="en" sz="1150" dirty="0">
                <a:solidFill>
                  <a:srgbClr val="666600"/>
                </a:solidFill>
                <a:latin typeface="Verdana"/>
                <a:ea typeface="Verdana"/>
                <a:cs typeface="Verdana"/>
                <a:sym typeface="Verdana"/>
              </a:rPr>
              <a:t>=</a:t>
            </a:r>
            <a:r>
              <a:rPr lang="en" sz="1150" dirty="0">
                <a:solidFill>
                  <a:srgbClr val="000000"/>
                </a:solidFill>
                <a:latin typeface="Verdana"/>
                <a:ea typeface="Verdana"/>
                <a:cs typeface="Verdana"/>
                <a:sym typeface="Verdana"/>
              </a:rPr>
              <a:t> nltk</a:t>
            </a:r>
            <a:r>
              <a:rPr lang="en" sz="1150" dirty="0">
                <a:solidFill>
                  <a:srgbClr val="666600"/>
                </a:solidFill>
                <a:latin typeface="Verdana"/>
                <a:ea typeface="Verdana"/>
                <a:cs typeface="Verdana"/>
                <a:sym typeface="Verdana"/>
              </a:rPr>
              <a:t>.</a:t>
            </a:r>
            <a:r>
              <a:rPr lang="en" sz="1150" dirty="0">
                <a:solidFill>
                  <a:srgbClr val="000000"/>
                </a:solidFill>
                <a:latin typeface="Verdana"/>
                <a:ea typeface="Verdana"/>
                <a:cs typeface="Verdana"/>
                <a:sym typeface="Verdana"/>
              </a:rPr>
              <a:t>pos_tag</a:t>
            </a:r>
            <a:r>
              <a:rPr lang="en" sz="1150" dirty="0">
                <a:solidFill>
                  <a:srgbClr val="666600"/>
                </a:solidFill>
                <a:latin typeface="Verdana"/>
                <a:ea typeface="Verdana"/>
                <a:cs typeface="Verdana"/>
                <a:sym typeface="Verdana"/>
              </a:rPr>
              <a:t>(</a:t>
            </a:r>
            <a:r>
              <a:rPr lang="en" sz="1150" dirty="0">
                <a:solidFill>
                  <a:srgbClr val="000000"/>
                </a:solidFill>
                <a:latin typeface="Verdana"/>
                <a:ea typeface="Verdana"/>
                <a:cs typeface="Verdana"/>
                <a:sym typeface="Verdana"/>
              </a:rPr>
              <a:t>words</a:t>
            </a:r>
            <a:r>
              <a:rPr lang="en" sz="1150" dirty="0">
                <a:solidFill>
                  <a:srgbClr val="666600"/>
                </a:solidFill>
                <a:latin typeface="Verdana"/>
                <a:ea typeface="Verdana"/>
                <a:cs typeface="Verdana"/>
                <a:sym typeface="Verdana"/>
              </a:rPr>
              <a:t>)</a:t>
            </a:r>
            <a:br>
              <a:rPr lang="en" sz="1150" dirty="0">
                <a:solidFill>
                  <a:srgbClr val="000000"/>
                </a:solidFill>
                <a:latin typeface="Verdana"/>
                <a:ea typeface="Verdana"/>
                <a:cs typeface="Verdana"/>
                <a:sym typeface="Verdana"/>
              </a:rPr>
            </a:br>
            <a:r>
              <a:rPr lang="en" sz="1150" dirty="0">
                <a:solidFill>
                  <a:srgbClr val="000000"/>
                </a:solidFill>
                <a:latin typeface="Verdana"/>
                <a:ea typeface="Verdana"/>
                <a:cs typeface="Verdana"/>
                <a:sym typeface="Verdana"/>
              </a:rPr>
              <a:t>            </a:t>
            </a:r>
            <a:r>
              <a:rPr lang="en" sz="1150" dirty="0">
                <a:solidFill>
                  <a:srgbClr val="000088"/>
                </a:solidFill>
                <a:latin typeface="Verdana"/>
                <a:ea typeface="Verdana"/>
                <a:cs typeface="Verdana"/>
                <a:sym typeface="Verdana"/>
              </a:rPr>
              <a:t>print</a:t>
            </a:r>
            <a:r>
              <a:rPr lang="en" sz="1150" dirty="0">
                <a:solidFill>
                  <a:srgbClr val="666600"/>
                </a:solidFill>
                <a:latin typeface="Verdana"/>
                <a:ea typeface="Verdana"/>
                <a:cs typeface="Verdana"/>
                <a:sym typeface="Verdana"/>
              </a:rPr>
              <a:t>(</a:t>
            </a:r>
            <a:r>
              <a:rPr lang="en" sz="1150" dirty="0">
                <a:solidFill>
                  <a:srgbClr val="000000"/>
                </a:solidFill>
                <a:latin typeface="Verdana"/>
                <a:ea typeface="Verdana"/>
                <a:cs typeface="Verdana"/>
                <a:sym typeface="Verdana"/>
              </a:rPr>
              <a:t>tagged</a:t>
            </a:r>
            <a:r>
              <a:rPr lang="en" sz="1150" dirty="0">
                <a:solidFill>
                  <a:srgbClr val="666600"/>
                </a:solidFill>
                <a:latin typeface="Verdana"/>
                <a:ea typeface="Verdana"/>
                <a:cs typeface="Verdana"/>
                <a:sym typeface="Verdana"/>
              </a:rPr>
              <a:t>)</a:t>
            </a:r>
            <a:br>
              <a:rPr lang="en" sz="1150" dirty="0">
                <a:solidFill>
                  <a:srgbClr val="000000"/>
                </a:solidFill>
                <a:latin typeface="Verdana"/>
                <a:ea typeface="Verdana"/>
                <a:cs typeface="Verdana"/>
                <a:sym typeface="Verdana"/>
              </a:rPr>
            </a:br>
            <a:br>
              <a:rPr lang="en" sz="1150" dirty="0">
                <a:solidFill>
                  <a:srgbClr val="000000"/>
                </a:solidFill>
                <a:latin typeface="Verdana"/>
                <a:ea typeface="Verdana"/>
                <a:cs typeface="Verdana"/>
                <a:sym typeface="Verdana"/>
              </a:rPr>
            </a:br>
            <a:r>
              <a:rPr lang="en" sz="1150" dirty="0">
                <a:solidFill>
                  <a:srgbClr val="000000"/>
                </a:solidFill>
                <a:latin typeface="Verdana"/>
                <a:ea typeface="Verdana"/>
                <a:cs typeface="Verdana"/>
                <a:sym typeface="Verdana"/>
              </a:rPr>
              <a:t>    </a:t>
            </a:r>
            <a:r>
              <a:rPr lang="en" sz="1150" dirty="0">
                <a:solidFill>
                  <a:srgbClr val="000088"/>
                </a:solidFill>
                <a:latin typeface="Verdana"/>
                <a:ea typeface="Verdana"/>
                <a:cs typeface="Verdana"/>
                <a:sym typeface="Verdana"/>
              </a:rPr>
              <a:t>except</a:t>
            </a:r>
            <a:r>
              <a:rPr lang="en" sz="1150" dirty="0">
                <a:solidFill>
                  <a:srgbClr val="000000"/>
                </a:solidFill>
                <a:latin typeface="Verdana"/>
                <a:ea typeface="Verdana"/>
                <a:cs typeface="Verdana"/>
                <a:sym typeface="Verdana"/>
              </a:rPr>
              <a:t> </a:t>
            </a:r>
            <a:r>
              <a:rPr lang="en" sz="1150" dirty="0">
                <a:solidFill>
                  <a:srgbClr val="660066"/>
                </a:solidFill>
                <a:latin typeface="Verdana"/>
                <a:ea typeface="Verdana"/>
                <a:cs typeface="Verdana"/>
                <a:sym typeface="Verdana"/>
              </a:rPr>
              <a:t>Exception</a:t>
            </a:r>
            <a:r>
              <a:rPr lang="en" sz="1150" dirty="0">
                <a:solidFill>
                  <a:srgbClr val="000000"/>
                </a:solidFill>
                <a:latin typeface="Verdana"/>
                <a:ea typeface="Verdana"/>
                <a:cs typeface="Verdana"/>
                <a:sym typeface="Verdana"/>
              </a:rPr>
              <a:t> </a:t>
            </a:r>
            <a:r>
              <a:rPr lang="en" sz="1150" dirty="0">
                <a:solidFill>
                  <a:srgbClr val="000088"/>
                </a:solidFill>
                <a:latin typeface="Verdana"/>
                <a:ea typeface="Verdana"/>
                <a:cs typeface="Verdana"/>
                <a:sym typeface="Verdana"/>
              </a:rPr>
              <a:t>as</a:t>
            </a:r>
            <a:r>
              <a:rPr lang="en" sz="1150" dirty="0">
                <a:solidFill>
                  <a:srgbClr val="000000"/>
                </a:solidFill>
                <a:latin typeface="Verdana"/>
                <a:ea typeface="Verdana"/>
                <a:cs typeface="Verdana"/>
                <a:sym typeface="Verdana"/>
              </a:rPr>
              <a:t> e</a:t>
            </a:r>
            <a:r>
              <a:rPr lang="en" sz="1150" dirty="0">
                <a:solidFill>
                  <a:srgbClr val="666600"/>
                </a:solidFill>
                <a:latin typeface="Verdana"/>
                <a:ea typeface="Verdana"/>
                <a:cs typeface="Verdana"/>
                <a:sym typeface="Verdana"/>
              </a:rPr>
              <a:t>:</a:t>
            </a:r>
            <a:br>
              <a:rPr lang="en" sz="1150" dirty="0">
                <a:solidFill>
                  <a:srgbClr val="000000"/>
                </a:solidFill>
                <a:latin typeface="Verdana"/>
                <a:ea typeface="Verdana"/>
                <a:cs typeface="Verdana"/>
                <a:sym typeface="Verdana"/>
              </a:rPr>
            </a:br>
            <a:r>
              <a:rPr lang="en" sz="1150" dirty="0">
                <a:solidFill>
                  <a:srgbClr val="000000"/>
                </a:solidFill>
                <a:latin typeface="Verdana"/>
                <a:ea typeface="Verdana"/>
                <a:cs typeface="Verdana"/>
                <a:sym typeface="Verdana"/>
              </a:rPr>
              <a:t>        </a:t>
            </a:r>
            <a:r>
              <a:rPr lang="en" sz="1150" dirty="0">
                <a:solidFill>
                  <a:srgbClr val="000088"/>
                </a:solidFill>
                <a:latin typeface="Verdana"/>
                <a:ea typeface="Verdana"/>
                <a:cs typeface="Verdana"/>
                <a:sym typeface="Verdana"/>
              </a:rPr>
              <a:t>print</a:t>
            </a:r>
            <a:r>
              <a:rPr lang="en" sz="1150" dirty="0">
                <a:solidFill>
                  <a:srgbClr val="666600"/>
                </a:solidFill>
                <a:latin typeface="Verdana"/>
                <a:ea typeface="Verdana"/>
                <a:cs typeface="Verdana"/>
                <a:sym typeface="Verdana"/>
              </a:rPr>
              <a:t>(</a:t>
            </a:r>
            <a:r>
              <a:rPr lang="en" sz="1150" dirty="0">
                <a:solidFill>
                  <a:srgbClr val="000000"/>
                </a:solidFill>
                <a:latin typeface="Verdana"/>
                <a:ea typeface="Verdana"/>
                <a:cs typeface="Verdana"/>
                <a:sym typeface="Verdana"/>
              </a:rPr>
              <a:t>str</a:t>
            </a:r>
            <a:r>
              <a:rPr lang="en" sz="1150" dirty="0">
                <a:solidFill>
                  <a:srgbClr val="666600"/>
                </a:solidFill>
                <a:latin typeface="Verdana"/>
                <a:ea typeface="Verdana"/>
                <a:cs typeface="Verdana"/>
                <a:sym typeface="Verdana"/>
              </a:rPr>
              <a:t>(</a:t>
            </a:r>
            <a:r>
              <a:rPr lang="en" sz="1150" dirty="0">
                <a:solidFill>
                  <a:srgbClr val="000000"/>
                </a:solidFill>
                <a:latin typeface="Verdana"/>
                <a:ea typeface="Verdana"/>
                <a:cs typeface="Verdana"/>
                <a:sym typeface="Verdana"/>
              </a:rPr>
              <a:t>e</a:t>
            </a:r>
            <a:r>
              <a:rPr lang="en" sz="1150" dirty="0">
                <a:solidFill>
                  <a:srgbClr val="666600"/>
                </a:solidFill>
                <a:latin typeface="Verdana"/>
                <a:ea typeface="Verdana"/>
                <a:cs typeface="Verdana"/>
                <a:sym typeface="Verdana"/>
              </a:rPr>
              <a:t>))</a:t>
            </a:r>
            <a:br>
              <a:rPr lang="en" sz="1150" dirty="0">
                <a:solidFill>
                  <a:srgbClr val="000000"/>
                </a:solidFill>
                <a:latin typeface="Verdana"/>
                <a:ea typeface="Verdana"/>
                <a:cs typeface="Verdana"/>
                <a:sym typeface="Verdana"/>
              </a:rPr>
            </a:br>
            <a:br>
              <a:rPr lang="en" sz="1150" dirty="0">
                <a:solidFill>
                  <a:srgbClr val="000000"/>
                </a:solidFill>
                <a:latin typeface="Verdana"/>
                <a:ea typeface="Verdana"/>
                <a:cs typeface="Verdana"/>
                <a:sym typeface="Verdana"/>
              </a:rPr>
            </a:br>
            <a:r>
              <a:rPr lang="en" sz="1150" dirty="0">
                <a:solidFill>
                  <a:srgbClr val="000000"/>
                </a:solidFill>
                <a:latin typeface="Verdana"/>
                <a:ea typeface="Verdana"/>
                <a:cs typeface="Verdana"/>
                <a:sym typeface="Verdana"/>
              </a:rPr>
              <a:t>process_content</a:t>
            </a:r>
            <a:r>
              <a:rPr lang="en" sz="1150" dirty="0">
                <a:solidFill>
                  <a:srgbClr val="666600"/>
                </a:solidFill>
                <a:latin typeface="Verdana"/>
                <a:ea typeface="Verdana"/>
                <a:cs typeface="Verdana"/>
                <a:sym typeface="Verdana"/>
              </a:rPr>
              <a:t>()</a:t>
            </a:r>
          </a:p>
          <a:p>
            <a:pPr lvl="0" rtl="0">
              <a:lnSpc>
                <a:spcPct val="100000"/>
              </a:lnSpc>
              <a:spcBef>
                <a:spcPts val="0"/>
              </a:spcBef>
              <a:spcAft>
                <a:spcPts val="0"/>
              </a:spcAft>
              <a:buNone/>
            </a:pPr>
            <a:endParaRPr sz="1400" dirty="0">
              <a:solidFill>
                <a:srgbClr val="000000"/>
              </a:solidFill>
              <a:latin typeface="Arial"/>
              <a:ea typeface="Arial"/>
              <a:cs typeface="Arial"/>
              <a:sym typeface="Arial"/>
            </a:endParaRPr>
          </a:p>
          <a:p>
            <a:pPr lvl="0">
              <a:spcBef>
                <a:spcPts val="0"/>
              </a:spcBef>
              <a:buNone/>
            </a:pPr>
            <a:r>
              <a:rPr lang="en" dirty="0"/>
              <a:t>Output includes:</a:t>
            </a:r>
          </a:p>
          <a:p>
            <a:pPr lvl="0" rtl="0">
              <a:lnSpc>
                <a:spcPct val="202950"/>
              </a:lnSpc>
              <a:spcBef>
                <a:spcPts val="1100"/>
              </a:spcBef>
              <a:spcAft>
                <a:spcPts val="200"/>
              </a:spcAft>
              <a:buNone/>
            </a:pPr>
            <a:r>
              <a:rPr lang="en" sz="1000" b="1" dirty="0">
                <a:solidFill>
                  <a:srgbClr val="000000"/>
                </a:solidFill>
              </a:rPr>
              <a:t>[('PRESIDENT', 'NNP'), ('GEORGE', 'NNP'), ('W.', 'NNP'), ('BUSH', 'NNP'), ("'S", 'POS'), ('ADDRESS', 'NNP'), ('BEFORE', 'NNP'), ('A', 'NNP'), ('JOINT', 'NNP'), ('SESSION', 'NNP'), ('OF', 'NNP'), ('THE', 'NNP'), ('CONGRESS', 'NNP'), ('ON', 'NNP'), ('THE', 'NNP')]</a:t>
            </a:r>
          </a:p>
          <a:p>
            <a:pPr lvl="0">
              <a:spcBef>
                <a:spcPts val="0"/>
              </a:spcBef>
              <a:buNone/>
            </a:pPr>
            <a:endParaRPr dirty="0"/>
          </a:p>
        </p:txBody>
      </p:sp>
      <p:sp>
        <p:nvSpPr>
          <p:cNvPr id="180" name="Shape 180"/>
          <p:cNvSpPr txBox="1"/>
          <p:nvPr/>
        </p:nvSpPr>
        <p:spPr>
          <a:xfrm>
            <a:off x="311700" y="935393"/>
            <a:ext cx="2557500" cy="3246000"/>
          </a:xfrm>
          <a:prstGeom prst="rect">
            <a:avLst/>
          </a:prstGeom>
          <a:noFill/>
          <a:ln>
            <a:noFill/>
          </a:ln>
        </p:spPr>
        <p:txBody>
          <a:bodyPr lIns="91425" tIns="91425" rIns="91425" bIns="91425" anchor="t" anchorCtr="0">
            <a:noAutofit/>
          </a:bodyPr>
          <a:lstStyle/>
          <a:p>
            <a:pPr lvl="0" rtl="0">
              <a:lnSpc>
                <a:spcPct val="115000"/>
              </a:lnSpc>
              <a:spcBef>
                <a:spcPts val="600"/>
              </a:spcBef>
              <a:spcAft>
                <a:spcPts val="600"/>
              </a:spcAft>
              <a:buNone/>
            </a:pPr>
            <a:r>
              <a:rPr lang="en" sz="1800" dirty="0">
                <a:solidFill>
                  <a:schemeClr val="dk2"/>
                </a:solidFill>
                <a:latin typeface="Roboto"/>
                <a:ea typeface="Roboto"/>
                <a:cs typeface="Roboto"/>
                <a:sym typeface="Roboto"/>
              </a:rPr>
              <a:t>nltk.pos_tag() is used for list of parts of speech tags</a:t>
            </a:r>
          </a:p>
        </p:txBody>
      </p:sp>
    </p:spTree>
  </p:cSld>
  <p:clrMapOvr>
    <a:masterClrMapping/>
  </p:clrMapOvr>
  <p:transition spd="slow">
    <p:wip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Shape 185"/>
          <p:cNvSpPr txBox="1">
            <a:spLocks noGrp="1"/>
          </p:cNvSpPr>
          <p:nvPr>
            <p:ph type="title"/>
          </p:nvPr>
        </p:nvSpPr>
        <p:spPr>
          <a:xfrm>
            <a:off x="311700" y="278975"/>
            <a:ext cx="2808000" cy="755700"/>
          </a:xfrm>
          <a:prstGeom prst="rect">
            <a:avLst/>
          </a:prstGeom>
        </p:spPr>
        <p:txBody>
          <a:bodyPr lIns="91425" tIns="91425" rIns="91425" bIns="91425" anchor="b" anchorCtr="0">
            <a:noAutofit/>
          </a:bodyPr>
          <a:lstStyle/>
          <a:p>
            <a:pPr lvl="0">
              <a:spcBef>
                <a:spcPts val="0"/>
              </a:spcBef>
              <a:buNone/>
            </a:pPr>
            <a:r>
              <a:rPr lang="en" dirty="0"/>
              <a:t>Chunking</a:t>
            </a:r>
          </a:p>
        </p:txBody>
      </p:sp>
      <p:sp>
        <p:nvSpPr>
          <p:cNvPr id="186" name="Shape 186"/>
          <p:cNvSpPr txBox="1">
            <a:spLocks noGrp="1"/>
          </p:cNvSpPr>
          <p:nvPr>
            <p:ph type="body" idx="1"/>
          </p:nvPr>
        </p:nvSpPr>
        <p:spPr>
          <a:xfrm>
            <a:off x="311700" y="1242962"/>
            <a:ext cx="3245700" cy="3444300"/>
          </a:xfrm>
          <a:prstGeom prst="rect">
            <a:avLst/>
          </a:prstGeom>
        </p:spPr>
        <p:txBody>
          <a:bodyPr lIns="91425" tIns="91425" rIns="91425" bIns="91425" anchor="t" anchorCtr="0">
            <a:noAutofit/>
          </a:bodyPr>
          <a:lstStyle/>
          <a:p>
            <a:pPr lvl="0">
              <a:spcBef>
                <a:spcPts val="0"/>
              </a:spcBef>
              <a:buNone/>
            </a:pPr>
            <a:r>
              <a:rPr lang="en" dirty="0"/>
              <a:t>Now that we know the parts of speech, we can do what is called chunking, and group words into hopefully meaningful chunks. One of the main goals of chunking is to group into what are known as "noun phrases." These are phrases of one or more words that contain a noun, maybe some descriptive words, maybe a verb, and maybe something like an adverb. The idea is to group nouns with the words that are in relation to them.</a:t>
            </a:r>
          </a:p>
          <a:p>
            <a:pPr lvl="0">
              <a:spcBef>
                <a:spcPts val="0"/>
              </a:spcBef>
              <a:buNone/>
            </a:pPr>
            <a:r>
              <a:rPr lang="en" dirty="0"/>
              <a:t>In order to chunk, we combine the part of speech tags with regular expressions.</a:t>
            </a:r>
          </a:p>
          <a:p>
            <a:pPr lvl="0">
              <a:spcBef>
                <a:spcPts val="0"/>
              </a:spcBef>
              <a:buNone/>
            </a:pPr>
            <a:endParaRPr dirty="0"/>
          </a:p>
        </p:txBody>
      </p:sp>
      <p:sp>
        <p:nvSpPr>
          <p:cNvPr id="187" name="Shape 187"/>
          <p:cNvSpPr txBox="1"/>
          <p:nvPr/>
        </p:nvSpPr>
        <p:spPr>
          <a:xfrm>
            <a:off x="4152125" y="1311300"/>
            <a:ext cx="4257300" cy="3074100"/>
          </a:xfrm>
          <a:prstGeom prst="rect">
            <a:avLst/>
          </a:prstGeom>
          <a:noFill/>
          <a:ln>
            <a:noFill/>
          </a:ln>
        </p:spPr>
        <p:txBody>
          <a:bodyPr lIns="91425" tIns="91425" rIns="91425" bIns="91425" anchor="t" anchorCtr="0">
            <a:noAutofit/>
          </a:bodyPr>
          <a:lstStyle/>
          <a:p>
            <a:pPr lvl="0">
              <a:spcBef>
                <a:spcPts val="0"/>
              </a:spcBef>
              <a:buNone/>
            </a:pPr>
            <a:r>
              <a:rPr lang="en" sz="1150" dirty="0">
                <a:solidFill>
                  <a:srgbClr val="000088"/>
                </a:solidFill>
                <a:latin typeface="Verdana"/>
                <a:ea typeface="Verdana"/>
                <a:cs typeface="Verdana"/>
                <a:sym typeface="Verdana"/>
              </a:rPr>
              <a:t>def</a:t>
            </a:r>
            <a:r>
              <a:rPr lang="en" sz="1150" dirty="0">
                <a:latin typeface="Verdana"/>
                <a:ea typeface="Verdana"/>
                <a:cs typeface="Verdana"/>
                <a:sym typeface="Verdana"/>
              </a:rPr>
              <a:t> process_content</a:t>
            </a:r>
            <a:r>
              <a:rPr lang="en" sz="1150" dirty="0">
                <a:solidFill>
                  <a:srgbClr val="666600"/>
                </a:solidFill>
                <a:latin typeface="Verdana"/>
                <a:ea typeface="Verdana"/>
                <a:cs typeface="Verdana"/>
                <a:sym typeface="Verdana"/>
              </a:rPr>
              <a:t>():</a:t>
            </a:r>
            <a:br>
              <a:rPr lang="en" sz="1150" dirty="0">
                <a:latin typeface="Verdana"/>
                <a:ea typeface="Verdana"/>
                <a:cs typeface="Verdana"/>
                <a:sym typeface="Verdana"/>
              </a:rPr>
            </a:br>
            <a:r>
              <a:rPr lang="en" sz="1150" dirty="0">
                <a:latin typeface="Verdana"/>
                <a:ea typeface="Verdana"/>
                <a:cs typeface="Verdana"/>
                <a:sym typeface="Verdana"/>
              </a:rPr>
              <a:t>    </a:t>
            </a:r>
            <a:r>
              <a:rPr lang="en" sz="1150" dirty="0">
                <a:solidFill>
                  <a:srgbClr val="000088"/>
                </a:solidFill>
                <a:latin typeface="Verdana"/>
                <a:ea typeface="Verdana"/>
                <a:cs typeface="Verdana"/>
                <a:sym typeface="Verdana"/>
              </a:rPr>
              <a:t>try</a:t>
            </a:r>
            <a:r>
              <a:rPr lang="en" sz="1150" dirty="0">
                <a:solidFill>
                  <a:srgbClr val="666600"/>
                </a:solidFill>
                <a:latin typeface="Verdana"/>
                <a:ea typeface="Verdana"/>
                <a:cs typeface="Verdana"/>
                <a:sym typeface="Verdana"/>
              </a:rPr>
              <a:t>:</a:t>
            </a:r>
            <a:br>
              <a:rPr lang="en" sz="1150" dirty="0">
                <a:latin typeface="Verdana"/>
                <a:ea typeface="Verdana"/>
                <a:cs typeface="Verdana"/>
                <a:sym typeface="Verdana"/>
              </a:rPr>
            </a:br>
            <a:r>
              <a:rPr lang="en" sz="1150" dirty="0">
                <a:latin typeface="Verdana"/>
                <a:ea typeface="Verdana"/>
                <a:cs typeface="Verdana"/>
                <a:sym typeface="Verdana"/>
              </a:rPr>
              <a:t>        </a:t>
            </a:r>
            <a:r>
              <a:rPr lang="en" sz="1150" dirty="0">
                <a:solidFill>
                  <a:srgbClr val="000088"/>
                </a:solidFill>
                <a:latin typeface="Verdana"/>
                <a:ea typeface="Verdana"/>
                <a:cs typeface="Verdana"/>
                <a:sym typeface="Verdana"/>
              </a:rPr>
              <a:t>for</a:t>
            </a:r>
            <a:r>
              <a:rPr lang="en" sz="1150" dirty="0">
                <a:latin typeface="Verdana"/>
                <a:ea typeface="Verdana"/>
                <a:cs typeface="Verdana"/>
                <a:sym typeface="Verdana"/>
              </a:rPr>
              <a:t> i </a:t>
            </a:r>
            <a:r>
              <a:rPr lang="en" sz="1150" dirty="0">
                <a:solidFill>
                  <a:srgbClr val="000088"/>
                </a:solidFill>
                <a:latin typeface="Verdana"/>
                <a:ea typeface="Verdana"/>
                <a:cs typeface="Verdana"/>
                <a:sym typeface="Verdana"/>
              </a:rPr>
              <a:t>in</a:t>
            </a:r>
            <a:r>
              <a:rPr lang="en" sz="1150" dirty="0">
                <a:latin typeface="Verdana"/>
                <a:ea typeface="Verdana"/>
                <a:cs typeface="Verdana"/>
                <a:sym typeface="Verdana"/>
              </a:rPr>
              <a:t> tokenized</a:t>
            </a:r>
            <a:r>
              <a:rPr lang="en" sz="1150" dirty="0">
                <a:solidFill>
                  <a:srgbClr val="666600"/>
                </a:solidFill>
                <a:latin typeface="Verdana"/>
                <a:ea typeface="Verdana"/>
                <a:cs typeface="Verdana"/>
                <a:sym typeface="Verdana"/>
              </a:rPr>
              <a:t>:</a:t>
            </a:r>
            <a:br>
              <a:rPr lang="en" sz="1150" dirty="0">
                <a:latin typeface="Verdana"/>
                <a:ea typeface="Verdana"/>
                <a:cs typeface="Verdana"/>
                <a:sym typeface="Verdana"/>
              </a:rPr>
            </a:br>
            <a:r>
              <a:rPr lang="en" sz="1150" dirty="0">
                <a:latin typeface="Verdana"/>
                <a:ea typeface="Verdana"/>
                <a:cs typeface="Verdana"/>
                <a:sym typeface="Verdana"/>
              </a:rPr>
              <a:t>            words </a:t>
            </a:r>
            <a:r>
              <a:rPr lang="en" sz="1150" dirty="0">
                <a:solidFill>
                  <a:srgbClr val="666600"/>
                </a:solidFill>
                <a:latin typeface="Verdana"/>
                <a:ea typeface="Verdana"/>
                <a:cs typeface="Verdana"/>
                <a:sym typeface="Verdana"/>
              </a:rPr>
              <a:t>=</a:t>
            </a:r>
            <a:r>
              <a:rPr lang="en" sz="1150" dirty="0">
                <a:latin typeface="Verdana"/>
                <a:ea typeface="Verdana"/>
                <a:cs typeface="Verdana"/>
                <a:sym typeface="Verdana"/>
              </a:rPr>
              <a:t> nltk</a:t>
            </a:r>
            <a:r>
              <a:rPr lang="en" sz="1150" dirty="0">
                <a:solidFill>
                  <a:srgbClr val="666600"/>
                </a:solidFill>
                <a:latin typeface="Verdana"/>
                <a:ea typeface="Verdana"/>
                <a:cs typeface="Verdana"/>
                <a:sym typeface="Verdana"/>
              </a:rPr>
              <a:t>.</a:t>
            </a:r>
            <a:r>
              <a:rPr lang="en" sz="1150" dirty="0">
                <a:latin typeface="Verdana"/>
                <a:ea typeface="Verdana"/>
                <a:cs typeface="Verdana"/>
                <a:sym typeface="Verdana"/>
              </a:rPr>
              <a:t>word_tokenize</a:t>
            </a:r>
            <a:r>
              <a:rPr lang="en" sz="1150" dirty="0">
                <a:solidFill>
                  <a:srgbClr val="666600"/>
                </a:solidFill>
                <a:latin typeface="Verdana"/>
                <a:ea typeface="Verdana"/>
                <a:cs typeface="Verdana"/>
                <a:sym typeface="Verdana"/>
              </a:rPr>
              <a:t>(</a:t>
            </a:r>
            <a:r>
              <a:rPr lang="en" sz="1150" dirty="0">
                <a:latin typeface="Verdana"/>
                <a:ea typeface="Verdana"/>
                <a:cs typeface="Verdana"/>
                <a:sym typeface="Verdana"/>
              </a:rPr>
              <a:t>i</a:t>
            </a:r>
            <a:r>
              <a:rPr lang="en" sz="1150" dirty="0">
                <a:solidFill>
                  <a:srgbClr val="666600"/>
                </a:solidFill>
                <a:latin typeface="Verdana"/>
                <a:ea typeface="Verdana"/>
                <a:cs typeface="Verdana"/>
                <a:sym typeface="Verdana"/>
              </a:rPr>
              <a:t>)</a:t>
            </a:r>
            <a:br>
              <a:rPr lang="en" sz="1150" dirty="0">
                <a:latin typeface="Verdana"/>
                <a:ea typeface="Verdana"/>
                <a:cs typeface="Verdana"/>
                <a:sym typeface="Verdana"/>
              </a:rPr>
            </a:br>
            <a:r>
              <a:rPr lang="en" sz="1150" dirty="0">
                <a:latin typeface="Verdana"/>
                <a:ea typeface="Verdana"/>
                <a:cs typeface="Verdana"/>
                <a:sym typeface="Verdana"/>
              </a:rPr>
              <a:t>            tagged </a:t>
            </a:r>
            <a:r>
              <a:rPr lang="en" sz="1150" dirty="0">
                <a:solidFill>
                  <a:srgbClr val="666600"/>
                </a:solidFill>
                <a:latin typeface="Verdana"/>
                <a:ea typeface="Verdana"/>
                <a:cs typeface="Verdana"/>
                <a:sym typeface="Verdana"/>
              </a:rPr>
              <a:t>=</a:t>
            </a:r>
            <a:r>
              <a:rPr lang="en" sz="1150" dirty="0">
                <a:latin typeface="Verdana"/>
                <a:ea typeface="Verdana"/>
                <a:cs typeface="Verdana"/>
                <a:sym typeface="Verdana"/>
              </a:rPr>
              <a:t> nltk</a:t>
            </a:r>
            <a:r>
              <a:rPr lang="en" sz="1150" dirty="0">
                <a:solidFill>
                  <a:srgbClr val="666600"/>
                </a:solidFill>
                <a:latin typeface="Verdana"/>
                <a:ea typeface="Verdana"/>
                <a:cs typeface="Verdana"/>
                <a:sym typeface="Verdana"/>
              </a:rPr>
              <a:t>.</a:t>
            </a:r>
            <a:r>
              <a:rPr lang="en" sz="1150" dirty="0">
                <a:latin typeface="Verdana"/>
                <a:ea typeface="Verdana"/>
                <a:cs typeface="Verdana"/>
                <a:sym typeface="Verdana"/>
              </a:rPr>
              <a:t>pos_tag</a:t>
            </a:r>
            <a:r>
              <a:rPr lang="en" sz="1150" dirty="0">
                <a:solidFill>
                  <a:srgbClr val="666600"/>
                </a:solidFill>
                <a:latin typeface="Verdana"/>
                <a:ea typeface="Verdana"/>
                <a:cs typeface="Verdana"/>
                <a:sym typeface="Verdana"/>
              </a:rPr>
              <a:t>(</a:t>
            </a:r>
            <a:r>
              <a:rPr lang="en" sz="1150" dirty="0">
                <a:latin typeface="Verdana"/>
                <a:ea typeface="Verdana"/>
                <a:cs typeface="Verdana"/>
                <a:sym typeface="Verdana"/>
              </a:rPr>
              <a:t>words</a:t>
            </a:r>
            <a:r>
              <a:rPr lang="en" sz="1150" dirty="0">
                <a:solidFill>
                  <a:srgbClr val="666600"/>
                </a:solidFill>
                <a:latin typeface="Verdana"/>
                <a:ea typeface="Verdana"/>
                <a:cs typeface="Verdana"/>
                <a:sym typeface="Verdana"/>
              </a:rPr>
              <a:t>)</a:t>
            </a:r>
            <a:br>
              <a:rPr lang="en" sz="1150" dirty="0">
                <a:latin typeface="Verdana"/>
                <a:ea typeface="Verdana"/>
                <a:cs typeface="Verdana"/>
                <a:sym typeface="Verdana"/>
              </a:rPr>
            </a:br>
            <a:r>
              <a:rPr lang="en" sz="1150" dirty="0">
                <a:latin typeface="Verdana"/>
                <a:ea typeface="Verdana"/>
                <a:cs typeface="Verdana"/>
                <a:sym typeface="Verdana"/>
              </a:rPr>
              <a:t>            chunkGram </a:t>
            </a:r>
            <a:r>
              <a:rPr lang="en" sz="1150" dirty="0">
                <a:solidFill>
                  <a:srgbClr val="666600"/>
                </a:solidFill>
                <a:latin typeface="Verdana"/>
                <a:ea typeface="Verdana"/>
                <a:cs typeface="Verdana"/>
                <a:sym typeface="Verdana"/>
              </a:rPr>
              <a:t>=</a:t>
            </a:r>
            <a:r>
              <a:rPr lang="en" sz="1150" dirty="0">
                <a:latin typeface="Verdana"/>
                <a:ea typeface="Verdana"/>
                <a:cs typeface="Verdana"/>
                <a:sym typeface="Verdana"/>
              </a:rPr>
              <a:t> r</a:t>
            </a:r>
            <a:r>
              <a:rPr lang="en" sz="1150" dirty="0">
                <a:solidFill>
                  <a:srgbClr val="008800"/>
                </a:solidFill>
                <a:latin typeface="Verdana"/>
                <a:ea typeface="Verdana"/>
                <a:cs typeface="Verdana"/>
                <a:sym typeface="Verdana"/>
              </a:rPr>
              <a:t>"""Chunk: {&lt;RB.?&gt;*&lt;VB.?&gt;*&lt;NNP&gt;+&lt;NN&gt;?}"""</a:t>
            </a:r>
            <a:br>
              <a:rPr lang="en" sz="1150" dirty="0">
                <a:latin typeface="Verdana"/>
                <a:ea typeface="Verdana"/>
                <a:cs typeface="Verdana"/>
                <a:sym typeface="Verdana"/>
              </a:rPr>
            </a:br>
            <a:r>
              <a:rPr lang="en" sz="1150" dirty="0">
                <a:latin typeface="Verdana"/>
                <a:ea typeface="Verdana"/>
                <a:cs typeface="Verdana"/>
                <a:sym typeface="Verdana"/>
              </a:rPr>
              <a:t>            chunkParser </a:t>
            </a:r>
            <a:r>
              <a:rPr lang="en" sz="1150" dirty="0">
                <a:solidFill>
                  <a:srgbClr val="666600"/>
                </a:solidFill>
                <a:latin typeface="Verdana"/>
                <a:ea typeface="Verdana"/>
                <a:cs typeface="Verdana"/>
                <a:sym typeface="Verdana"/>
              </a:rPr>
              <a:t>=</a:t>
            </a:r>
            <a:r>
              <a:rPr lang="en" sz="1150" dirty="0">
                <a:latin typeface="Verdana"/>
                <a:ea typeface="Verdana"/>
                <a:cs typeface="Verdana"/>
                <a:sym typeface="Verdana"/>
              </a:rPr>
              <a:t> nltk</a:t>
            </a:r>
            <a:r>
              <a:rPr lang="en" sz="1150" dirty="0">
                <a:solidFill>
                  <a:srgbClr val="666600"/>
                </a:solidFill>
                <a:latin typeface="Verdana"/>
                <a:ea typeface="Verdana"/>
                <a:cs typeface="Verdana"/>
                <a:sym typeface="Verdana"/>
              </a:rPr>
              <a:t>.</a:t>
            </a:r>
            <a:r>
              <a:rPr lang="en" sz="1150" dirty="0">
                <a:solidFill>
                  <a:srgbClr val="660066"/>
                </a:solidFill>
                <a:latin typeface="Verdana"/>
                <a:ea typeface="Verdana"/>
                <a:cs typeface="Verdana"/>
                <a:sym typeface="Verdana"/>
              </a:rPr>
              <a:t>RegexpParser</a:t>
            </a:r>
            <a:r>
              <a:rPr lang="en" sz="1150" dirty="0">
                <a:solidFill>
                  <a:srgbClr val="666600"/>
                </a:solidFill>
                <a:latin typeface="Verdana"/>
                <a:ea typeface="Verdana"/>
                <a:cs typeface="Verdana"/>
                <a:sym typeface="Verdana"/>
              </a:rPr>
              <a:t>(</a:t>
            </a:r>
            <a:r>
              <a:rPr lang="en" sz="1150" dirty="0">
                <a:latin typeface="Verdana"/>
                <a:ea typeface="Verdana"/>
                <a:cs typeface="Verdana"/>
                <a:sym typeface="Verdana"/>
              </a:rPr>
              <a:t>chunkGram</a:t>
            </a:r>
            <a:r>
              <a:rPr lang="en" sz="1150" dirty="0">
                <a:solidFill>
                  <a:srgbClr val="666600"/>
                </a:solidFill>
                <a:latin typeface="Verdana"/>
                <a:ea typeface="Verdana"/>
                <a:cs typeface="Verdana"/>
                <a:sym typeface="Verdana"/>
              </a:rPr>
              <a:t>)</a:t>
            </a:r>
            <a:br>
              <a:rPr lang="en" sz="1150" dirty="0">
                <a:latin typeface="Verdana"/>
                <a:ea typeface="Verdana"/>
                <a:cs typeface="Verdana"/>
                <a:sym typeface="Verdana"/>
              </a:rPr>
            </a:br>
            <a:r>
              <a:rPr lang="en" sz="1150" dirty="0">
                <a:latin typeface="Verdana"/>
                <a:ea typeface="Verdana"/>
                <a:cs typeface="Verdana"/>
                <a:sym typeface="Verdana"/>
              </a:rPr>
              <a:t>            chunked </a:t>
            </a:r>
            <a:r>
              <a:rPr lang="en" sz="1150" dirty="0">
                <a:solidFill>
                  <a:srgbClr val="666600"/>
                </a:solidFill>
                <a:latin typeface="Verdana"/>
                <a:ea typeface="Verdana"/>
                <a:cs typeface="Verdana"/>
                <a:sym typeface="Verdana"/>
              </a:rPr>
              <a:t>=</a:t>
            </a:r>
            <a:r>
              <a:rPr lang="en" sz="1150" dirty="0">
                <a:latin typeface="Verdana"/>
                <a:ea typeface="Verdana"/>
                <a:cs typeface="Verdana"/>
                <a:sym typeface="Verdana"/>
              </a:rPr>
              <a:t> chunkParser</a:t>
            </a:r>
            <a:r>
              <a:rPr lang="en" sz="1150" dirty="0">
                <a:solidFill>
                  <a:srgbClr val="666600"/>
                </a:solidFill>
                <a:latin typeface="Verdana"/>
                <a:ea typeface="Verdana"/>
                <a:cs typeface="Verdana"/>
                <a:sym typeface="Verdana"/>
              </a:rPr>
              <a:t>.</a:t>
            </a:r>
            <a:r>
              <a:rPr lang="en" sz="1150" dirty="0">
                <a:latin typeface="Verdana"/>
                <a:ea typeface="Verdana"/>
                <a:cs typeface="Verdana"/>
                <a:sym typeface="Verdana"/>
              </a:rPr>
              <a:t>parse</a:t>
            </a:r>
            <a:r>
              <a:rPr lang="en" sz="1150" dirty="0">
                <a:solidFill>
                  <a:srgbClr val="666600"/>
                </a:solidFill>
                <a:latin typeface="Verdana"/>
                <a:ea typeface="Verdana"/>
                <a:cs typeface="Verdana"/>
                <a:sym typeface="Verdana"/>
              </a:rPr>
              <a:t>(</a:t>
            </a:r>
            <a:r>
              <a:rPr lang="en" sz="1150" dirty="0">
                <a:latin typeface="Verdana"/>
                <a:ea typeface="Verdana"/>
                <a:cs typeface="Verdana"/>
                <a:sym typeface="Verdana"/>
              </a:rPr>
              <a:t>tagged</a:t>
            </a:r>
            <a:r>
              <a:rPr lang="en" sz="1150" dirty="0">
                <a:solidFill>
                  <a:srgbClr val="666600"/>
                </a:solidFill>
                <a:latin typeface="Verdana"/>
                <a:ea typeface="Verdana"/>
                <a:cs typeface="Verdana"/>
                <a:sym typeface="Verdana"/>
              </a:rPr>
              <a:t>)</a:t>
            </a:r>
            <a:br>
              <a:rPr lang="en" sz="1150" dirty="0">
                <a:latin typeface="Verdana"/>
                <a:ea typeface="Verdana"/>
                <a:cs typeface="Verdana"/>
                <a:sym typeface="Verdana"/>
              </a:rPr>
            </a:br>
            <a:r>
              <a:rPr lang="en" sz="1150" dirty="0">
                <a:latin typeface="Verdana"/>
                <a:ea typeface="Verdana"/>
                <a:cs typeface="Verdana"/>
                <a:sym typeface="Verdana"/>
              </a:rPr>
              <a:t>            chunked</a:t>
            </a:r>
            <a:r>
              <a:rPr lang="en" sz="1150" dirty="0">
                <a:solidFill>
                  <a:srgbClr val="666600"/>
                </a:solidFill>
                <a:latin typeface="Verdana"/>
                <a:ea typeface="Verdana"/>
                <a:cs typeface="Verdana"/>
                <a:sym typeface="Verdana"/>
              </a:rPr>
              <a:t>.</a:t>
            </a:r>
            <a:r>
              <a:rPr lang="en" sz="1150" dirty="0">
                <a:latin typeface="Verdana"/>
                <a:ea typeface="Verdana"/>
                <a:cs typeface="Verdana"/>
                <a:sym typeface="Verdana"/>
              </a:rPr>
              <a:t>draw</a:t>
            </a:r>
            <a:r>
              <a:rPr lang="en" sz="1150" dirty="0">
                <a:solidFill>
                  <a:srgbClr val="666600"/>
                </a:solidFill>
                <a:latin typeface="Verdana"/>
                <a:ea typeface="Verdana"/>
                <a:cs typeface="Verdana"/>
                <a:sym typeface="Verdana"/>
              </a:rPr>
              <a:t>()</a:t>
            </a:r>
            <a:r>
              <a:rPr lang="en" sz="1150" dirty="0">
                <a:latin typeface="Verdana"/>
                <a:ea typeface="Verdana"/>
                <a:cs typeface="Verdana"/>
                <a:sym typeface="Verdana"/>
              </a:rPr>
              <a:t>     </a:t>
            </a:r>
            <a:br>
              <a:rPr lang="en" sz="1150" dirty="0">
                <a:latin typeface="Verdana"/>
                <a:ea typeface="Verdana"/>
                <a:cs typeface="Verdana"/>
                <a:sym typeface="Verdana"/>
              </a:rPr>
            </a:br>
            <a:br>
              <a:rPr lang="en" sz="1150" dirty="0">
                <a:latin typeface="Verdana"/>
                <a:ea typeface="Verdana"/>
                <a:cs typeface="Verdana"/>
                <a:sym typeface="Verdana"/>
              </a:rPr>
            </a:br>
            <a:r>
              <a:rPr lang="en" sz="1150" dirty="0">
                <a:latin typeface="Verdana"/>
                <a:ea typeface="Verdana"/>
                <a:cs typeface="Verdana"/>
                <a:sym typeface="Verdana"/>
              </a:rPr>
              <a:t>    </a:t>
            </a:r>
            <a:r>
              <a:rPr lang="en" sz="1150" dirty="0">
                <a:solidFill>
                  <a:srgbClr val="000088"/>
                </a:solidFill>
                <a:latin typeface="Verdana"/>
                <a:ea typeface="Verdana"/>
                <a:cs typeface="Verdana"/>
                <a:sym typeface="Verdana"/>
              </a:rPr>
              <a:t>except</a:t>
            </a:r>
            <a:r>
              <a:rPr lang="en" sz="1150" dirty="0">
                <a:latin typeface="Verdana"/>
                <a:ea typeface="Verdana"/>
                <a:cs typeface="Verdana"/>
                <a:sym typeface="Verdana"/>
              </a:rPr>
              <a:t> </a:t>
            </a:r>
            <a:r>
              <a:rPr lang="en" sz="1150" dirty="0">
                <a:solidFill>
                  <a:srgbClr val="660066"/>
                </a:solidFill>
                <a:latin typeface="Verdana"/>
                <a:ea typeface="Verdana"/>
                <a:cs typeface="Verdana"/>
                <a:sym typeface="Verdana"/>
              </a:rPr>
              <a:t>Exception</a:t>
            </a:r>
            <a:r>
              <a:rPr lang="en" sz="1150" dirty="0">
                <a:latin typeface="Verdana"/>
                <a:ea typeface="Verdana"/>
                <a:cs typeface="Verdana"/>
                <a:sym typeface="Verdana"/>
              </a:rPr>
              <a:t> </a:t>
            </a:r>
            <a:r>
              <a:rPr lang="en" sz="1150" dirty="0">
                <a:solidFill>
                  <a:srgbClr val="000088"/>
                </a:solidFill>
                <a:latin typeface="Verdana"/>
                <a:ea typeface="Verdana"/>
                <a:cs typeface="Verdana"/>
                <a:sym typeface="Verdana"/>
              </a:rPr>
              <a:t>as</a:t>
            </a:r>
            <a:r>
              <a:rPr lang="en" sz="1150" dirty="0">
                <a:latin typeface="Verdana"/>
                <a:ea typeface="Verdana"/>
                <a:cs typeface="Verdana"/>
                <a:sym typeface="Verdana"/>
              </a:rPr>
              <a:t> e</a:t>
            </a:r>
            <a:r>
              <a:rPr lang="en" sz="1150" dirty="0">
                <a:solidFill>
                  <a:srgbClr val="666600"/>
                </a:solidFill>
                <a:latin typeface="Verdana"/>
                <a:ea typeface="Verdana"/>
                <a:cs typeface="Verdana"/>
                <a:sym typeface="Verdana"/>
              </a:rPr>
              <a:t>:</a:t>
            </a:r>
            <a:br>
              <a:rPr lang="en" sz="1150" dirty="0">
                <a:latin typeface="Verdana"/>
                <a:ea typeface="Verdana"/>
                <a:cs typeface="Verdana"/>
                <a:sym typeface="Verdana"/>
              </a:rPr>
            </a:br>
            <a:r>
              <a:rPr lang="en" sz="1150" dirty="0">
                <a:latin typeface="Verdana"/>
                <a:ea typeface="Verdana"/>
                <a:cs typeface="Verdana"/>
                <a:sym typeface="Verdana"/>
              </a:rPr>
              <a:t>        </a:t>
            </a:r>
            <a:r>
              <a:rPr lang="en" sz="1150" dirty="0">
                <a:solidFill>
                  <a:srgbClr val="000088"/>
                </a:solidFill>
                <a:latin typeface="Verdana"/>
                <a:ea typeface="Verdana"/>
                <a:cs typeface="Verdana"/>
                <a:sym typeface="Verdana"/>
              </a:rPr>
              <a:t>print</a:t>
            </a:r>
            <a:r>
              <a:rPr lang="en" sz="1150" dirty="0">
                <a:solidFill>
                  <a:srgbClr val="666600"/>
                </a:solidFill>
                <a:latin typeface="Verdana"/>
                <a:ea typeface="Verdana"/>
                <a:cs typeface="Verdana"/>
                <a:sym typeface="Verdana"/>
              </a:rPr>
              <a:t>(</a:t>
            </a:r>
            <a:r>
              <a:rPr lang="en" sz="1150" dirty="0">
                <a:latin typeface="Verdana"/>
                <a:ea typeface="Verdana"/>
                <a:cs typeface="Verdana"/>
                <a:sym typeface="Verdana"/>
              </a:rPr>
              <a:t>str</a:t>
            </a:r>
            <a:r>
              <a:rPr lang="en" sz="1150" dirty="0">
                <a:solidFill>
                  <a:srgbClr val="666600"/>
                </a:solidFill>
                <a:latin typeface="Verdana"/>
                <a:ea typeface="Verdana"/>
                <a:cs typeface="Verdana"/>
                <a:sym typeface="Verdana"/>
              </a:rPr>
              <a:t>(</a:t>
            </a:r>
            <a:r>
              <a:rPr lang="en" sz="1150" dirty="0">
                <a:latin typeface="Verdana"/>
                <a:ea typeface="Verdana"/>
                <a:cs typeface="Verdana"/>
                <a:sym typeface="Verdana"/>
              </a:rPr>
              <a:t>e</a:t>
            </a:r>
            <a:r>
              <a:rPr lang="en" sz="1150" dirty="0">
                <a:solidFill>
                  <a:srgbClr val="666600"/>
                </a:solidFill>
                <a:latin typeface="Verdana"/>
                <a:ea typeface="Verdana"/>
                <a:cs typeface="Verdana"/>
                <a:sym typeface="Verdana"/>
              </a:rPr>
              <a:t>))</a:t>
            </a:r>
            <a:br>
              <a:rPr lang="en" sz="1150" dirty="0">
                <a:latin typeface="Verdana"/>
                <a:ea typeface="Verdana"/>
                <a:cs typeface="Verdana"/>
                <a:sym typeface="Verdana"/>
              </a:rPr>
            </a:br>
            <a:br>
              <a:rPr lang="en" sz="1150" dirty="0">
                <a:latin typeface="Verdana"/>
                <a:ea typeface="Verdana"/>
                <a:cs typeface="Verdana"/>
                <a:sym typeface="Verdana"/>
              </a:rPr>
            </a:br>
            <a:r>
              <a:rPr lang="en" sz="1150" dirty="0">
                <a:latin typeface="Verdana"/>
                <a:ea typeface="Verdana"/>
                <a:cs typeface="Verdana"/>
                <a:sym typeface="Verdana"/>
              </a:rPr>
              <a:t>process_content</a:t>
            </a:r>
            <a:r>
              <a:rPr lang="en" sz="1150" dirty="0">
                <a:solidFill>
                  <a:srgbClr val="666600"/>
                </a:solidFill>
                <a:latin typeface="Verdana"/>
                <a:ea typeface="Verdana"/>
                <a:cs typeface="Verdana"/>
                <a:sym typeface="Verdana"/>
              </a:rPr>
              <a:t>()</a:t>
            </a:r>
          </a:p>
        </p:txBody>
      </p:sp>
    </p:spTree>
  </p:cSld>
  <p:clrMapOvr>
    <a:masterClrMapping/>
  </p:clrMapOvr>
  <p:transition spd="slow">
    <p:wip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Shape 192"/>
          <p:cNvSpPr txBox="1">
            <a:spLocks noGrp="1"/>
          </p:cNvSpPr>
          <p:nvPr>
            <p:ph type="body" idx="1"/>
          </p:nvPr>
        </p:nvSpPr>
        <p:spPr>
          <a:xfrm>
            <a:off x="370000" y="474423"/>
            <a:ext cx="3502200" cy="4050900"/>
          </a:xfrm>
          <a:prstGeom prst="rect">
            <a:avLst/>
          </a:prstGeom>
        </p:spPr>
        <p:txBody>
          <a:bodyPr lIns="91425" tIns="91425" rIns="91425" bIns="91425" anchor="t" anchorCtr="0">
            <a:noAutofit/>
          </a:bodyPr>
          <a:lstStyle/>
          <a:p>
            <a:pPr lvl="0">
              <a:spcBef>
                <a:spcPts val="0"/>
              </a:spcBef>
              <a:buNone/>
            </a:pPr>
            <a:r>
              <a:rPr lang="en" sz="1150">
                <a:solidFill>
                  <a:srgbClr val="000000"/>
                </a:solidFill>
                <a:latin typeface="Verdana"/>
                <a:ea typeface="Verdana"/>
                <a:cs typeface="Verdana"/>
                <a:sym typeface="Verdana"/>
              </a:rPr>
              <a:t>chunkGram </a:t>
            </a:r>
            <a:r>
              <a:rPr lang="en" sz="1150">
                <a:solidFill>
                  <a:srgbClr val="666600"/>
                </a:solidFill>
                <a:latin typeface="Verdana"/>
                <a:ea typeface="Verdana"/>
                <a:cs typeface="Verdana"/>
                <a:sym typeface="Verdana"/>
              </a:rPr>
              <a:t>=</a:t>
            </a:r>
            <a:r>
              <a:rPr lang="en" sz="1150">
                <a:solidFill>
                  <a:srgbClr val="000000"/>
                </a:solidFill>
                <a:latin typeface="Verdana"/>
                <a:ea typeface="Verdana"/>
                <a:cs typeface="Verdana"/>
                <a:sym typeface="Verdana"/>
              </a:rPr>
              <a:t> r</a:t>
            </a:r>
            <a:r>
              <a:rPr lang="en" sz="1150">
                <a:solidFill>
                  <a:srgbClr val="008800"/>
                </a:solidFill>
                <a:latin typeface="Verdana"/>
                <a:ea typeface="Verdana"/>
                <a:cs typeface="Verdana"/>
                <a:sym typeface="Verdana"/>
              </a:rPr>
              <a:t>"""Chunk: {&lt;RB.?&gt;*&lt;VB.?&gt;*&lt;NNP&gt;+&lt;NN&gt;?}"""</a:t>
            </a:r>
          </a:p>
          <a:p>
            <a:pPr lvl="0">
              <a:spcBef>
                <a:spcPts val="0"/>
              </a:spcBef>
              <a:buNone/>
            </a:pPr>
            <a:r>
              <a:rPr lang="en" sz="1150">
                <a:solidFill>
                  <a:srgbClr val="000000"/>
                </a:solidFill>
              </a:rPr>
              <a:t>This line, broken down:</a:t>
            </a:r>
          </a:p>
          <a:p>
            <a:pPr lvl="0">
              <a:spcBef>
                <a:spcPts val="0"/>
              </a:spcBef>
              <a:buNone/>
            </a:pPr>
            <a:r>
              <a:rPr lang="en" sz="1150">
                <a:solidFill>
                  <a:srgbClr val="000000"/>
                </a:solidFill>
              </a:rPr>
              <a:t>&lt;RB.?&gt;* = "0 or more of any tense of adverb," followed by:</a:t>
            </a:r>
          </a:p>
          <a:p>
            <a:pPr lvl="0">
              <a:spcBef>
                <a:spcPts val="0"/>
              </a:spcBef>
              <a:buNone/>
            </a:pPr>
            <a:r>
              <a:rPr lang="en" sz="1150">
                <a:solidFill>
                  <a:srgbClr val="000000"/>
                </a:solidFill>
              </a:rPr>
              <a:t>&lt;VB.?&gt;* = "0 or more of any tense of verb," followed by:</a:t>
            </a:r>
          </a:p>
          <a:p>
            <a:pPr lvl="0">
              <a:spcBef>
                <a:spcPts val="0"/>
              </a:spcBef>
              <a:buNone/>
            </a:pPr>
            <a:r>
              <a:rPr lang="en" sz="1150">
                <a:solidFill>
                  <a:srgbClr val="000000"/>
                </a:solidFill>
              </a:rPr>
              <a:t>&lt;NNP&gt;+ = "One or more proper nouns," followed by</a:t>
            </a:r>
          </a:p>
          <a:p>
            <a:pPr lvl="0">
              <a:spcBef>
                <a:spcPts val="0"/>
              </a:spcBef>
              <a:buNone/>
            </a:pPr>
            <a:r>
              <a:rPr lang="en" sz="1150">
                <a:solidFill>
                  <a:srgbClr val="000000"/>
                </a:solidFill>
              </a:rPr>
              <a:t>&lt;NN&gt;? = "zero or one singular noun."</a:t>
            </a:r>
          </a:p>
          <a:p>
            <a:pPr lvl="0">
              <a:spcBef>
                <a:spcPts val="0"/>
              </a:spcBef>
              <a:buNone/>
            </a:pPr>
            <a:endParaRPr/>
          </a:p>
        </p:txBody>
      </p:sp>
      <p:pic>
        <p:nvPicPr>
          <p:cNvPr id="193" name="Shape 193"/>
          <p:cNvPicPr preferRelativeResize="0"/>
          <p:nvPr/>
        </p:nvPicPr>
        <p:blipFill>
          <a:blip r:embed="rId3">
            <a:alphaModFix/>
          </a:blip>
          <a:stretch>
            <a:fillRect/>
          </a:stretch>
        </p:blipFill>
        <p:spPr>
          <a:xfrm>
            <a:off x="3872200" y="537071"/>
            <a:ext cx="5016975" cy="2799175"/>
          </a:xfrm>
          <a:prstGeom prst="rect">
            <a:avLst/>
          </a:prstGeom>
          <a:noFill/>
          <a:ln>
            <a:noFill/>
          </a:ln>
        </p:spPr>
      </p:pic>
    </p:spTree>
  </p:cSld>
  <p:clrMapOvr>
    <a:masterClrMapping/>
  </p:clrMapOvr>
  <p:transition spd="slow">
    <p:wip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Shape 198"/>
          <p:cNvSpPr txBox="1">
            <a:spLocks noGrp="1"/>
          </p:cNvSpPr>
          <p:nvPr>
            <p:ph type="title"/>
          </p:nvPr>
        </p:nvSpPr>
        <p:spPr>
          <a:xfrm>
            <a:off x="311700" y="555600"/>
            <a:ext cx="2808000" cy="755700"/>
          </a:xfrm>
          <a:prstGeom prst="rect">
            <a:avLst/>
          </a:prstGeom>
        </p:spPr>
        <p:txBody>
          <a:bodyPr lIns="91425" tIns="91425" rIns="91425" bIns="91425" anchor="b" anchorCtr="0">
            <a:noAutofit/>
          </a:bodyPr>
          <a:lstStyle/>
          <a:p>
            <a:pPr lvl="0">
              <a:spcBef>
                <a:spcPts val="0"/>
              </a:spcBef>
              <a:buNone/>
            </a:pPr>
            <a:r>
              <a:rPr lang="en" dirty="0"/>
              <a:t>Chinking</a:t>
            </a:r>
          </a:p>
        </p:txBody>
      </p:sp>
      <p:sp>
        <p:nvSpPr>
          <p:cNvPr id="199" name="Shape 199"/>
          <p:cNvSpPr txBox="1">
            <a:spLocks noGrp="1"/>
          </p:cNvSpPr>
          <p:nvPr>
            <p:ph type="body" idx="1"/>
          </p:nvPr>
        </p:nvSpPr>
        <p:spPr>
          <a:xfrm>
            <a:off x="311700" y="1465799"/>
            <a:ext cx="1881000" cy="3421200"/>
          </a:xfrm>
          <a:prstGeom prst="rect">
            <a:avLst/>
          </a:prstGeom>
        </p:spPr>
        <p:txBody>
          <a:bodyPr lIns="91425" tIns="91425" rIns="91425" bIns="91425" anchor="t" anchorCtr="0">
            <a:noAutofit/>
          </a:bodyPr>
          <a:lstStyle/>
          <a:p>
            <a:pPr lvl="0">
              <a:spcBef>
                <a:spcPts val="0"/>
              </a:spcBef>
              <a:buNone/>
            </a:pPr>
            <a:r>
              <a:rPr lang="en"/>
              <a:t>Chinking is a lot like chunking, it is basically a way for you to remove a chunk from a chunk. The chunk that you remove from your chunk is your chink.</a:t>
            </a:r>
          </a:p>
          <a:p>
            <a:pPr lvl="0">
              <a:spcBef>
                <a:spcPts val="0"/>
              </a:spcBef>
              <a:buNone/>
            </a:pPr>
            <a:r>
              <a:rPr lang="en"/>
              <a:t>The code is very similar, you just denote the chink, after the chunk, with }{ instead of the chunk's {}.</a:t>
            </a:r>
          </a:p>
          <a:p>
            <a:pPr lvl="0">
              <a:spcBef>
                <a:spcPts val="0"/>
              </a:spcBef>
              <a:buNone/>
            </a:pPr>
            <a:endParaRPr/>
          </a:p>
        </p:txBody>
      </p:sp>
      <p:sp>
        <p:nvSpPr>
          <p:cNvPr id="200" name="Shape 200"/>
          <p:cNvSpPr txBox="1"/>
          <p:nvPr/>
        </p:nvSpPr>
        <p:spPr>
          <a:xfrm>
            <a:off x="4105450" y="268250"/>
            <a:ext cx="4327500" cy="1597800"/>
          </a:xfrm>
          <a:prstGeom prst="rect">
            <a:avLst/>
          </a:prstGeom>
          <a:noFill/>
          <a:ln>
            <a:noFill/>
          </a:ln>
        </p:spPr>
        <p:txBody>
          <a:bodyPr lIns="91425" tIns="91425" rIns="91425" bIns="91425" anchor="t" anchorCtr="0">
            <a:noAutofit/>
          </a:bodyPr>
          <a:lstStyle/>
          <a:p>
            <a:pPr lvl="0">
              <a:spcBef>
                <a:spcPts val="0"/>
              </a:spcBef>
              <a:buNone/>
            </a:pPr>
            <a:r>
              <a:rPr lang="en" sz="1150">
                <a:latin typeface="Verdana"/>
                <a:ea typeface="Verdana"/>
                <a:cs typeface="Verdana"/>
                <a:sym typeface="Verdana"/>
              </a:rPr>
              <a:t>chunkGram </a:t>
            </a:r>
            <a:r>
              <a:rPr lang="en" sz="1150">
                <a:solidFill>
                  <a:srgbClr val="666600"/>
                </a:solidFill>
                <a:latin typeface="Verdana"/>
                <a:ea typeface="Verdana"/>
                <a:cs typeface="Verdana"/>
                <a:sym typeface="Verdana"/>
              </a:rPr>
              <a:t>=</a:t>
            </a:r>
            <a:r>
              <a:rPr lang="en" sz="1150">
                <a:latin typeface="Verdana"/>
                <a:ea typeface="Verdana"/>
                <a:cs typeface="Verdana"/>
                <a:sym typeface="Verdana"/>
              </a:rPr>
              <a:t> r</a:t>
            </a:r>
            <a:r>
              <a:rPr lang="en" sz="1150">
                <a:solidFill>
                  <a:srgbClr val="008800"/>
                </a:solidFill>
                <a:latin typeface="Verdana"/>
                <a:ea typeface="Verdana"/>
                <a:cs typeface="Verdana"/>
                <a:sym typeface="Verdana"/>
              </a:rPr>
              <a:t>"""Chunk: {&lt;.*&gt;+}</a:t>
            </a:r>
            <a:br>
              <a:rPr lang="en" sz="1150">
                <a:solidFill>
                  <a:srgbClr val="008800"/>
                </a:solidFill>
                <a:latin typeface="Verdana"/>
                <a:ea typeface="Verdana"/>
                <a:cs typeface="Verdana"/>
                <a:sym typeface="Verdana"/>
              </a:rPr>
            </a:br>
            <a:r>
              <a:rPr lang="en" sz="1150">
                <a:solidFill>
                  <a:srgbClr val="008800"/>
                </a:solidFill>
                <a:latin typeface="Verdana"/>
                <a:ea typeface="Verdana"/>
                <a:cs typeface="Verdana"/>
                <a:sym typeface="Verdana"/>
              </a:rPr>
              <a:t>                                    }&lt;VB.?|IN|DT|TO&gt;+{"""</a:t>
            </a:r>
          </a:p>
          <a:p>
            <a:pPr lvl="0">
              <a:spcBef>
                <a:spcPts val="0"/>
              </a:spcBef>
              <a:buNone/>
            </a:pPr>
            <a:r>
              <a:rPr lang="en" sz="1150">
                <a:latin typeface="Roboto"/>
                <a:ea typeface="Roboto"/>
                <a:cs typeface="Roboto"/>
                <a:sym typeface="Roboto"/>
              </a:rPr>
              <a:t>Now, the main difference here is:</a:t>
            </a:r>
          </a:p>
          <a:p>
            <a:pPr lvl="0">
              <a:spcBef>
                <a:spcPts val="0"/>
              </a:spcBef>
              <a:buNone/>
            </a:pPr>
            <a:endParaRPr sz="1150">
              <a:latin typeface="Roboto"/>
              <a:ea typeface="Roboto"/>
              <a:cs typeface="Roboto"/>
              <a:sym typeface="Roboto"/>
            </a:endParaRPr>
          </a:p>
          <a:p>
            <a:pPr lvl="0">
              <a:spcBef>
                <a:spcPts val="0"/>
              </a:spcBef>
              <a:buNone/>
            </a:pPr>
            <a:r>
              <a:rPr lang="en" sz="1150">
                <a:solidFill>
                  <a:srgbClr val="666600"/>
                </a:solidFill>
                <a:latin typeface="Verdana"/>
                <a:ea typeface="Verdana"/>
                <a:cs typeface="Verdana"/>
                <a:sym typeface="Verdana"/>
              </a:rPr>
              <a:t>}&lt;</a:t>
            </a:r>
            <a:r>
              <a:rPr lang="en" sz="1150">
                <a:latin typeface="Verdana"/>
                <a:ea typeface="Verdana"/>
                <a:cs typeface="Verdana"/>
                <a:sym typeface="Verdana"/>
              </a:rPr>
              <a:t>VB</a:t>
            </a:r>
            <a:r>
              <a:rPr lang="en" sz="1150">
                <a:solidFill>
                  <a:srgbClr val="666600"/>
                </a:solidFill>
                <a:latin typeface="Verdana"/>
                <a:ea typeface="Verdana"/>
                <a:cs typeface="Verdana"/>
                <a:sym typeface="Verdana"/>
              </a:rPr>
              <a:t>.?|</a:t>
            </a:r>
            <a:r>
              <a:rPr lang="en" sz="1150">
                <a:latin typeface="Verdana"/>
                <a:ea typeface="Verdana"/>
                <a:cs typeface="Verdana"/>
                <a:sym typeface="Verdana"/>
              </a:rPr>
              <a:t>IN</a:t>
            </a:r>
            <a:r>
              <a:rPr lang="en" sz="1150">
                <a:solidFill>
                  <a:srgbClr val="666600"/>
                </a:solidFill>
                <a:latin typeface="Verdana"/>
                <a:ea typeface="Verdana"/>
                <a:cs typeface="Verdana"/>
                <a:sym typeface="Verdana"/>
              </a:rPr>
              <a:t>|</a:t>
            </a:r>
            <a:r>
              <a:rPr lang="en" sz="1150">
                <a:latin typeface="Verdana"/>
                <a:ea typeface="Verdana"/>
                <a:cs typeface="Verdana"/>
                <a:sym typeface="Verdana"/>
              </a:rPr>
              <a:t>DT</a:t>
            </a:r>
            <a:r>
              <a:rPr lang="en" sz="1150">
                <a:solidFill>
                  <a:srgbClr val="666600"/>
                </a:solidFill>
                <a:latin typeface="Verdana"/>
                <a:ea typeface="Verdana"/>
                <a:cs typeface="Verdana"/>
                <a:sym typeface="Verdana"/>
              </a:rPr>
              <a:t>|</a:t>
            </a:r>
            <a:r>
              <a:rPr lang="en" sz="1150">
                <a:latin typeface="Verdana"/>
                <a:ea typeface="Verdana"/>
                <a:cs typeface="Verdana"/>
                <a:sym typeface="Verdana"/>
              </a:rPr>
              <a:t>TO</a:t>
            </a:r>
            <a:r>
              <a:rPr lang="en" sz="1150">
                <a:solidFill>
                  <a:srgbClr val="666600"/>
                </a:solidFill>
                <a:latin typeface="Verdana"/>
                <a:ea typeface="Verdana"/>
                <a:cs typeface="Verdana"/>
                <a:sym typeface="Verdana"/>
              </a:rPr>
              <a:t>&gt;+{</a:t>
            </a:r>
          </a:p>
          <a:p>
            <a:pPr lvl="0">
              <a:spcBef>
                <a:spcPts val="0"/>
              </a:spcBef>
              <a:buNone/>
            </a:pPr>
            <a:endParaRPr sz="1150">
              <a:solidFill>
                <a:srgbClr val="666600"/>
              </a:solidFill>
              <a:latin typeface="Verdana"/>
              <a:ea typeface="Verdana"/>
              <a:cs typeface="Verdana"/>
              <a:sym typeface="Verdana"/>
            </a:endParaRPr>
          </a:p>
          <a:p>
            <a:pPr lvl="0">
              <a:spcBef>
                <a:spcPts val="0"/>
              </a:spcBef>
              <a:buNone/>
            </a:pPr>
            <a:r>
              <a:rPr lang="en" sz="1150">
                <a:latin typeface="Roboto"/>
                <a:ea typeface="Roboto"/>
                <a:cs typeface="Roboto"/>
                <a:sym typeface="Roboto"/>
              </a:rPr>
              <a:t>This means we're removing from the chink one or more verbs, prepositions, determiners, or the word 'to'.</a:t>
            </a:r>
          </a:p>
          <a:p>
            <a:pPr lvl="0">
              <a:spcBef>
                <a:spcPts val="0"/>
              </a:spcBef>
              <a:buNone/>
            </a:pPr>
            <a:endParaRPr/>
          </a:p>
        </p:txBody>
      </p:sp>
      <p:pic>
        <p:nvPicPr>
          <p:cNvPr id="201" name="Shape 201"/>
          <p:cNvPicPr preferRelativeResize="0"/>
          <p:nvPr/>
        </p:nvPicPr>
        <p:blipFill rotWithShape="1">
          <a:blip r:embed="rId3">
            <a:alphaModFix/>
          </a:blip>
          <a:srcRect l="1234" t="2323" b="30916"/>
          <a:stretch/>
        </p:blipFill>
        <p:spPr>
          <a:xfrm>
            <a:off x="2543414" y="2252625"/>
            <a:ext cx="6530695" cy="2342699"/>
          </a:xfrm>
          <a:prstGeom prst="rect">
            <a:avLst/>
          </a:prstGeom>
          <a:noFill/>
          <a:ln>
            <a:noFill/>
          </a:ln>
        </p:spPr>
      </p:pic>
    </p:spTree>
  </p:cSld>
  <p:clrMapOvr>
    <a:masterClrMapping/>
  </p:clrMapOvr>
  <p:transition spd="slow">
    <p:wip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Shape 206"/>
          <p:cNvSpPr txBox="1">
            <a:spLocks noGrp="1"/>
          </p:cNvSpPr>
          <p:nvPr>
            <p:ph type="title"/>
          </p:nvPr>
        </p:nvSpPr>
        <p:spPr>
          <a:xfrm>
            <a:off x="311700" y="359162"/>
            <a:ext cx="3863700" cy="587400"/>
          </a:xfrm>
          <a:prstGeom prst="rect">
            <a:avLst/>
          </a:prstGeom>
        </p:spPr>
        <p:txBody>
          <a:bodyPr lIns="91425" tIns="91425" rIns="91425" bIns="91425" anchor="b" anchorCtr="0">
            <a:noAutofit/>
          </a:bodyPr>
          <a:lstStyle/>
          <a:p>
            <a:pPr lvl="0">
              <a:spcBef>
                <a:spcPts val="0"/>
              </a:spcBef>
              <a:buNone/>
            </a:pPr>
            <a:r>
              <a:rPr lang="en" dirty="0"/>
              <a:t>Named Entity Recognition</a:t>
            </a:r>
          </a:p>
        </p:txBody>
      </p:sp>
      <p:sp>
        <p:nvSpPr>
          <p:cNvPr id="207" name="Shape 207"/>
          <p:cNvSpPr txBox="1">
            <a:spLocks noGrp="1"/>
          </p:cNvSpPr>
          <p:nvPr>
            <p:ph type="body" idx="1"/>
          </p:nvPr>
        </p:nvSpPr>
        <p:spPr>
          <a:xfrm>
            <a:off x="311700" y="1236837"/>
            <a:ext cx="3525600" cy="3386100"/>
          </a:xfrm>
          <a:prstGeom prst="rect">
            <a:avLst/>
          </a:prstGeom>
        </p:spPr>
        <p:txBody>
          <a:bodyPr lIns="91425" tIns="91425" rIns="91425" bIns="91425" anchor="t" anchorCtr="0">
            <a:noAutofit/>
          </a:bodyPr>
          <a:lstStyle/>
          <a:p>
            <a:pPr lvl="0">
              <a:spcBef>
                <a:spcPts val="0"/>
              </a:spcBef>
              <a:buNone/>
            </a:pPr>
            <a:r>
              <a:rPr lang="en" sz="1150" dirty="0">
                <a:solidFill>
                  <a:srgbClr val="000000"/>
                </a:solidFill>
              </a:rPr>
              <a:t>One of the most major forms of chunking in natural language processing is called "Named Entity Recognition." The idea is to have the machine immediately be able to pull out "entities" like people, places, things, locations, monetary figures, and more.</a:t>
            </a:r>
          </a:p>
          <a:p>
            <a:pPr lvl="0">
              <a:spcBef>
                <a:spcPts val="0"/>
              </a:spcBef>
              <a:buNone/>
            </a:pPr>
            <a:r>
              <a:rPr lang="en" sz="1150" dirty="0">
                <a:solidFill>
                  <a:srgbClr val="000000"/>
                </a:solidFill>
              </a:rPr>
              <a:t>Here we also use binary variable.</a:t>
            </a:r>
          </a:p>
          <a:p>
            <a:pPr lvl="0">
              <a:spcBef>
                <a:spcPts val="0"/>
              </a:spcBef>
              <a:buNone/>
            </a:pPr>
            <a:r>
              <a:rPr lang="en" sz="1150" dirty="0">
                <a:solidFill>
                  <a:srgbClr val="000000"/>
                </a:solidFill>
              </a:rPr>
              <a:t>binary = True, this means either something is a named entity, or not. </a:t>
            </a:r>
          </a:p>
          <a:p>
            <a:pPr lvl="0">
              <a:spcBef>
                <a:spcPts val="0"/>
              </a:spcBef>
              <a:buNone/>
            </a:pPr>
            <a:r>
              <a:rPr lang="en" sz="1150" dirty="0">
                <a:solidFill>
                  <a:srgbClr val="000000"/>
                </a:solidFill>
              </a:rPr>
              <a:t>Entities can be: ORGANIZATION ,PERSON ,LOCATION ,DATE -TIME ,MONEY ,PERCENT ,FACILITY </a:t>
            </a:r>
          </a:p>
        </p:txBody>
      </p:sp>
      <p:sp>
        <p:nvSpPr>
          <p:cNvPr id="208" name="Shape 208"/>
          <p:cNvSpPr txBox="1"/>
          <p:nvPr/>
        </p:nvSpPr>
        <p:spPr>
          <a:xfrm>
            <a:off x="4012150" y="1304787"/>
            <a:ext cx="4513800" cy="1625100"/>
          </a:xfrm>
          <a:prstGeom prst="rect">
            <a:avLst/>
          </a:prstGeom>
          <a:noFill/>
          <a:ln>
            <a:noFill/>
          </a:ln>
        </p:spPr>
        <p:txBody>
          <a:bodyPr lIns="91425" tIns="91425" rIns="91425" bIns="91425" anchor="t" anchorCtr="0">
            <a:noAutofit/>
          </a:bodyPr>
          <a:lstStyle/>
          <a:p>
            <a:pPr lvl="0">
              <a:spcBef>
                <a:spcPts val="0"/>
              </a:spcBef>
              <a:buNone/>
            </a:pPr>
            <a:r>
              <a:rPr lang="en" sz="1150">
                <a:solidFill>
                  <a:srgbClr val="000088"/>
                </a:solidFill>
                <a:latin typeface="Verdana"/>
                <a:ea typeface="Verdana"/>
                <a:cs typeface="Verdana"/>
                <a:sym typeface="Verdana"/>
              </a:rPr>
              <a:t>def</a:t>
            </a:r>
            <a:r>
              <a:rPr lang="en" sz="1150">
                <a:latin typeface="Verdana"/>
                <a:ea typeface="Verdana"/>
                <a:cs typeface="Verdana"/>
                <a:sym typeface="Verdana"/>
              </a:rPr>
              <a:t> process_content</a:t>
            </a:r>
            <a:r>
              <a:rPr lang="en" sz="1150">
                <a:solidFill>
                  <a:srgbClr val="666600"/>
                </a:solidFill>
                <a:latin typeface="Verdana"/>
                <a:ea typeface="Verdana"/>
                <a:cs typeface="Verdana"/>
                <a:sym typeface="Verdana"/>
              </a:rPr>
              <a:t>():</a:t>
            </a:r>
            <a:br>
              <a:rPr lang="en" sz="1150">
                <a:latin typeface="Verdana"/>
                <a:ea typeface="Verdana"/>
                <a:cs typeface="Verdana"/>
                <a:sym typeface="Verdana"/>
              </a:rPr>
            </a:br>
            <a:r>
              <a:rPr lang="en" sz="1150">
                <a:latin typeface="Verdana"/>
                <a:ea typeface="Verdana"/>
                <a:cs typeface="Verdana"/>
                <a:sym typeface="Verdana"/>
              </a:rPr>
              <a:t>    </a:t>
            </a:r>
            <a:r>
              <a:rPr lang="en" sz="1150">
                <a:solidFill>
                  <a:srgbClr val="000088"/>
                </a:solidFill>
                <a:latin typeface="Verdana"/>
                <a:ea typeface="Verdana"/>
                <a:cs typeface="Verdana"/>
                <a:sym typeface="Verdana"/>
              </a:rPr>
              <a:t>try</a:t>
            </a:r>
            <a:r>
              <a:rPr lang="en" sz="1150">
                <a:solidFill>
                  <a:srgbClr val="666600"/>
                </a:solidFill>
                <a:latin typeface="Verdana"/>
                <a:ea typeface="Verdana"/>
                <a:cs typeface="Verdana"/>
                <a:sym typeface="Verdana"/>
              </a:rPr>
              <a:t>:</a:t>
            </a:r>
            <a:br>
              <a:rPr lang="en" sz="1150">
                <a:latin typeface="Verdana"/>
                <a:ea typeface="Verdana"/>
                <a:cs typeface="Verdana"/>
                <a:sym typeface="Verdana"/>
              </a:rPr>
            </a:br>
            <a:r>
              <a:rPr lang="en" sz="1150">
                <a:latin typeface="Verdana"/>
                <a:ea typeface="Verdana"/>
                <a:cs typeface="Verdana"/>
                <a:sym typeface="Verdana"/>
              </a:rPr>
              <a:t>        </a:t>
            </a:r>
            <a:r>
              <a:rPr lang="en" sz="1150">
                <a:solidFill>
                  <a:srgbClr val="000088"/>
                </a:solidFill>
                <a:latin typeface="Verdana"/>
                <a:ea typeface="Verdana"/>
                <a:cs typeface="Verdana"/>
                <a:sym typeface="Verdana"/>
              </a:rPr>
              <a:t>for</a:t>
            </a:r>
            <a:r>
              <a:rPr lang="en" sz="1150">
                <a:latin typeface="Verdana"/>
                <a:ea typeface="Verdana"/>
                <a:cs typeface="Verdana"/>
                <a:sym typeface="Verdana"/>
              </a:rPr>
              <a:t> i </a:t>
            </a:r>
            <a:r>
              <a:rPr lang="en" sz="1150">
                <a:solidFill>
                  <a:srgbClr val="000088"/>
                </a:solidFill>
                <a:latin typeface="Verdana"/>
                <a:ea typeface="Verdana"/>
                <a:cs typeface="Verdana"/>
                <a:sym typeface="Verdana"/>
              </a:rPr>
              <a:t>in</a:t>
            </a:r>
            <a:r>
              <a:rPr lang="en" sz="1150">
                <a:latin typeface="Verdana"/>
                <a:ea typeface="Verdana"/>
                <a:cs typeface="Verdana"/>
                <a:sym typeface="Verdana"/>
              </a:rPr>
              <a:t> tokenized</a:t>
            </a:r>
            <a:r>
              <a:rPr lang="en" sz="1150">
                <a:solidFill>
                  <a:srgbClr val="666600"/>
                </a:solidFill>
                <a:latin typeface="Verdana"/>
                <a:ea typeface="Verdana"/>
                <a:cs typeface="Verdana"/>
                <a:sym typeface="Verdana"/>
              </a:rPr>
              <a:t>[</a:t>
            </a:r>
            <a:r>
              <a:rPr lang="en" sz="1150">
                <a:solidFill>
                  <a:srgbClr val="006666"/>
                </a:solidFill>
                <a:latin typeface="Verdana"/>
                <a:ea typeface="Verdana"/>
                <a:cs typeface="Verdana"/>
                <a:sym typeface="Verdana"/>
              </a:rPr>
              <a:t>5</a:t>
            </a:r>
            <a:r>
              <a:rPr lang="en" sz="1150">
                <a:solidFill>
                  <a:srgbClr val="666600"/>
                </a:solidFill>
                <a:latin typeface="Verdana"/>
                <a:ea typeface="Verdana"/>
                <a:cs typeface="Verdana"/>
                <a:sym typeface="Verdana"/>
              </a:rPr>
              <a:t>:]:</a:t>
            </a:r>
            <a:br>
              <a:rPr lang="en" sz="1150">
                <a:latin typeface="Verdana"/>
                <a:ea typeface="Verdana"/>
                <a:cs typeface="Verdana"/>
                <a:sym typeface="Verdana"/>
              </a:rPr>
            </a:br>
            <a:r>
              <a:rPr lang="en" sz="1150">
                <a:latin typeface="Verdana"/>
                <a:ea typeface="Verdana"/>
                <a:cs typeface="Verdana"/>
                <a:sym typeface="Verdana"/>
              </a:rPr>
              <a:t>            words </a:t>
            </a:r>
            <a:r>
              <a:rPr lang="en" sz="1150">
                <a:solidFill>
                  <a:srgbClr val="666600"/>
                </a:solidFill>
                <a:latin typeface="Verdana"/>
                <a:ea typeface="Verdana"/>
                <a:cs typeface="Verdana"/>
                <a:sym typeface="Verdana"/>
              </a:rPr>
              <a:t>=</a:t>
            </a:r>
            <a:r>
              <a:rPr lang="en" sz="1150">
                <a:latin typeface="Verdana"/>
                <a:ea typeface="Verdana"/>
                <a:cs typeface="Verdana"/>
                <a:sym typeface="Verdana"/>
              </a:rPr>
              <a:t> nltk</a:t>
            </a:r>
            <a:r>
              <a:rPr lang="en" sz="1150">
                <a:solidFill>
                  <a:srgbClr val="666600"/>
                </a:solidFill>
                <a:latin typeface="Verdana"/>
                <a:ea typeface="Verdana"/>
                <a:cs typeface="Verdana"/>
                <a:sym typeface="Verdana"/>
              </a:rPr>
              <a:t>.</a:t>
            </a:r>
            <a:r>
              <a:rPr lang="en" sz="1150">
                <a:latin typeface="Verdana"/>
                <a:ea typeface="Verdana"/>
                <a:cs typeface="Verdana"/>
                <a:sym typeface="Verdana"/>
              </a:rPr>
              <a:t>word_tokenize</a:t>
            </a:r>
            <a:r>
              <a:rPr lang="en" sz="1150">
                <a:solidFill>
                  <a:srgbClr val="666600"/>
                </a:solidFill>
                <a:latin typeface="Verdana"/>
                <a:ea typeface="Verdana"/>
                <a:cs typeface="Verdana"/>
                <a:sym typeface="Verdana"/>
              </a:rPr>
              <a:t>(</a:t>
            </a:r>
            <a:r>
              <a:rPr lang="en" sz="1150">
                <a:latin typeface="Verdana"/>
                <a:ea typeface="Verdana"/>
                <a:cs typeface="Verdana"/>
                <a:sym typeface="Verdana"/>
              </a:rPr>
              <a:t>i</a:t>
            </a:r>
            <a:r>
              <a:rPr lang="en" sz="1150">
                <a:solidFill>
                  <a:srgbClr val="666600"/>
                </a:solidFill>
                <a:latin typeface="Verdana"/>
                <a:ea typeface="Verdana"/>
                <a:cs typeface="Verdana"/>
                <a:sym typeface="Verdana"/>
              </a:rPr>
              <a:t>)</a:t>
            </a:r>
            <a:br>
              <a:rPr lang="en" sz="1150">
                <a:latin typeface="Verdana"/>
                <a:ea typeface="Verdana"/>
                <a:cs typeface="Verdana"/>
                <a:sym typeface="Verdana"/>
              </a:rPr>
            </a:br>
            <a:r>
              <a:rPr lang="en" sz="1150">
                <a:latin typeface="Verdana"/>
                <a:ea typeface="Verdana"/>
                <a:cs typeface="Verdana"/>
                <a:sym typeface="Verdana"/>
              </a:rPr>
              <a:t>            tagged </a:t>
            </a:r>
            <a:r>
              <a:rPr lang="en" sz="1150">
                <a:solidFill>
                  <a:srgbClr val="666600"/>
                </a:solidFill>
                <a:latin typeface="Verdana"/>
                <a:ea typeface="Verdana"/>
                <a:cs typeface="Verdana"/>
                <a:sym typeface="Verdana"/>
              </a:rPr>
              <a:t>=</a:t>
            </a:r>
            <a:r>
              <a:rPr lang="en" sz="1150">
                <a:latin typeface="Verdana"/>
                <a:ea typeface="Verdana"/>
                <a:cs typeface="Verdana"/>
                <a:sym typeface="Verdana"/>
              </a:rPr>
              <a:t> nltk</a:t>
            </a:r>
            <a:r>
              <a:rPr lang="en" sz="1150">
                <a:solidFill>
                  <a:srgbClr val="666600"/>
                </a:solidFill>
                <a:latin typeface="Verdana"/>
                <a:ea typeface="Verdana"/>
                <a:cs typeface="Verdana"/>
                <a:sym typeface="Verdana"/>
              </a:rPr>
              <a:t>.</a:t>
            </a:r>
            <a:r>
              <a:rPr lang="en" sz="1150">
                <a:latin typeface="Verdana"/>
                <a:ea typeface="Verdana"/>
                <a:cs typeface="Verdana"/>
                <a:sym typeface="Verdana"/>
              </a:rPr>
              <a:t>pos_tag</a:t>
            </a:r>
            <a:r>
              <a:rPr lang="en" sz="1150">
                <a:solidFill>
                  <a:srgbClr val="666600"/>
                </a:solidFill>
                <a:latin typeface="Verdana"/>
                <a:ea typeface="Verdana"/>
                <a:cs typeface="Verdana"/>
                <a:sym typeface="Verdana"/>
              </a:rPr>
              <a:t>(</a:t>
            </a:r>
            <a:r>
              <a:rPr lang="en" sz="1150">
                <a:latin typeface="Verdana"/>
                <a:ea typeface="Verdana"/>
                <a:cs typeface="Verdana"/>
                <a:sym typeface="Verdana"/>
              </a:rPr>
              <a:t>words</a:t>
            </a:r>
            <a:r>
              <a:rPr lang="en" sz="1150">
                <a:solidFill>
                  <a:srgbClr val="666600"/>
                </a:solidFill>
                <a:latin typeface="Verdana"/>
                <a:ea typeface="Verdana"/>
                <a:cs typeface="Verdana"/>
                <a:sym typeface="Verdana"/>
              </a:rPr>
              <a:t>)</a:t>
            </a:r>
            <a:br>
              <a:rPr lang="en" sz="1150">
                <a:latin typeface="Verdana"/>
                <a:ea typeface="Verdana"/>
                <a:cs typeface="Verdana"/>
                <a:sym typeface="Verdana"/>
              </a:rPr>
            </a:br>
            <a:r>
              <a:rPr lang="en" sz="1150">
                <a:latin typeface="Verdana"/>
                <a:ea typeface="Verdana"/>
                <a:cs typeface="Verdana"/>
                <a:sym typeface="Verdana"/>
              </a:rPr>
              <a:t>            namedEnt </a:t>
            </a:r>
            <a:r>
              <a:rPr lang="en" sz="1150">
                <a:solidFill>
                  <a:srgbClr val="666600"/>
                </a:solidFill>
                <a:latin typeface="Verdana"/>
                <a:ea typeface="Verdana"/>
                <a:cs typeface="Verdana"/>
                <a:sym typeface="Verdana"/>
              </a:rPr>
              <a:t>=</a:t>
            </a:r>
            <a:r>
              <a:rPr lang="en" sz="1150">
                <a:latin typeface="Verdana"/>
                <a:ea typeface="Verdana"/>
                <a:cs typeface="Verdana"/>
                <a:sym typeface="Verdana"/>
              </a:rPr>
              <a:t> nltk</a:t>
            </a:r>
            <a:r>
              <a:rPr lang="en" sz="1150">
                <a:solidFill>
                  <a:srgbClr val="666600"/>
                </a:solidFill>
                <a:latin typeface="Verdana"/>
                <a:ea typeface="Verdana"/>
                <a:cs typeface="Verdana"/>
                <a:sym typeface="Verdana"/>
              </a:rPr>
              <a:t>.</a:t>
            </a:r>
            <a:r>
              <a:rPr lang="en" sz="1150">
                <a:latin typeface="Verdana"/>
                <a:ea typeface="Verdana"/>
                <a:cs typeface="Verdana"/>
                <a:sym typeface="Verdana"/>
              </a:rPr>
              <a:t>ne_chunk</a:t>
            </a:r>
            <a:r>
              <a:rPr lang="en" sz="1150">
                <a:solidFill>
                  <a:srgbClr val="666600"/>
                </a:solidFill>
                <a:latin typeface="Verdana"/>
                <a:ea typeface="Verdana"/>
                <a:cs typeface="Verdana"/>
                <a:sym typeface="Verdana"/>
              </a:rPr>
              <a:t>(</a:t>
            </a:r>
            <a:r>
              <a:rPr lang="en" sz="1150">
                <a:latin typeface="Verdana"/>
                <a:ea typeface="Verdana"/>
                <a:cs typeface="Verdana"/>
                <a:sym typeface="Verdana"/>
              </a:rPr>
              <a:t>tagged</a:t>
            </a:r>
            <a:r>
              <a:rPr lang="en" sz="1150">
                <a:solidFill>
                  <a:srgbClr val="666600"/>
                </a:solidFill>
                <a:latin typeface="Verdana"/>
                <a:ea typeface="Verdana"/>
                <a:cs typeface="Verdana"/>
                <a:sym typeface="Verdana"/>
              </a:rPr>
              <a:t>,</a:t>
            </a:r>
            <a:r>
              <a:rPr lang="en" sz="1150">
                <a:latin typeface="Verdana"/>
                <a:ea typeface="Verdana"/>
                <a:cs typeface="Verdana"/>
                <a:sym typeface="Verdana"/>
              </a:rPr>
              <a:t> binary</a:t>
            </a:r>
            <a:r>
              <a:rPr lang="en" sz="1150">
                <a:solidFill>
                  <a:srgbClr val="666600"/>
                </a:solidFill>
                <a:latin typeface="Verdana"/>
                <a:ea typeface="Verdana"/>
                <a:cs typeface="Verdana"/>
                <a:sym typeface="Verdana"/>
              </a:rPr>
              <a:t>=</a:t>
            </a:r>
            <a:r>
              <a:rPr lang="en" sz="1150">
                <a:solidFill>
                  <a:srgbClr val="000088"/>
                </a:solidFill>
                <a:latin typeface="Verdana"/>
                <a:ea typeface="Verdana"/>
                <a:cs typeface="Verdana"/>
                <a:sym typeface="Verdana"/>
              </a:rPr>
              <a:t>True</a:t>
            </a:r>
            <a:r>
              <a:rPr lang="en" sz="1150">
                <a:solidFill>
                  <a:srgbClr val="666600"/>
                </a:solidFill>
                <a:latin typeface="Verdana"/>
                <a:ea typeface="Verdana"/>
                <a:cs typeface="Verdana"/>
                <a:sym typeface="Verdana"/>
              </a:rPr>
              <a:t>)</a:t>
            </a:r>
            <a:br>
              <a:rPr lang="en" sz="1150">
                <a:latin typeface="Verdana"/>
                <a:ea typeface="Verdana"/>
                <a:cs typeface="Verdana"/>
                <a:sym typeface="Verdana"/>
              </a:rPr>
            </a:br>
            <a:r>
              <a:rPr lang="en" sz="1150">
                <a:latin typeface="Verdana"/>
                <a:ea typeface="Verdana"/>
                <a:cs typeface="Verdana"/>
                <a:sym typeface="Verdana"/>
              </a:rPr>
              <a:t>            namedEnt</a:t>
            </a:r>
            <a:r>
              <a:rPr lang="en" sz="1150">
                <a:solidFill>
                  <a:srgbClr val="666600"/>
                </a:solidFill>
                <a:latin typeface="Verdana"/>
                <a:ea typeface="Verdana"/>
                <a:cs typeface="Verdana"/>
                <a:sym typeface="Verdana"/>
              </a:rPr>
              <a:t>.</a:t>
            </a:r>
            <a:r>
              <a:rPr lang="en" sz="1150">
                <a:latin typeface="Verdana"/>
                <a:ea typeface="Verdana"/>
                <a:cs typeface="Verdana"/>
                <a:sym typeface="Verdana"/>
              </a:rPr>
              <a:t>draw</a:t>
            </a:r>
            <a:r>
              <a:rPr lang="en" sz="1150">
                <a:solidFill>
                  <a:srgbClr val="666600"/>
                </a:solidFill>
                <a:latin typeface="Verdana"/>
                <a:ea typeface="Verdana"/>
                <a:cs typeface="Verdana"/>
                <a:sym typeface="Verdana"/>
              </a:rPr>
              <a:t>()</a:t>
            </a:r>
            <a:br>
              <a:rPr lang="en" sz="1150">
                <a:latin typeface="Verdana"/>
                <a:ea typeface="Verdana"/>
                <a:cs typeface="Verdana"/>
                <a:sym typeface="Verdana"/>
              </a:rPr>
            </a:br>
            <a:r>
              <a:rPr lang="en" sz="1150">
                <a:latin typeface="Verdana"/>
                <a:ea typeface="Verdana"/>
                <a:cs typeface="Verdana"/>
                <a:sym typeface="Verdana"/>
              </a:rPr>
              <a:t>    </a:t>
            </a:r>
            <a:r>
              <a:rPr lang="en" sz="1150">
                <a:solidFill>
                  <a:srgbClr val="000088"/>
                </a:solidFill>
                <a:latin typeface="Verdana"/>
                <a:ea typeface="Verdana"/>
                <a:cs typeface="Verdana"/>
                <a:sym typeface="Verdana"/>
              </a:rPr>
              <a:t>except</a:t>
            </a:r>
            <a:r>
              <a:rPr lang="en" sz="1150">
                <a:latin typeface="Verdana"/>
                <a:ea typeface="Verdana"/>
                <a:cs typeface="Verdana"/>
                <a:sym typeface="Verdana"/>
              </a:rPr>
              <a:t> </a:t>
            </a:r>
            <a:r>
              <a:rPr lang="en" sz="1150">
                <a:solidFill>
                  <a:srgbClr val="660066"/>
                </a:solidFill>
                <a:latin typeface="Verdana"/>
                <a:ea typeface="Verdana"/>
                <a:cs typeface="Verdana"/>
                <a:sym typeface="Verdana"/>
              </a:rPr>
              <a:t>Exception</a:t>
            </a:r>
            <a:r>
              <a:rPr lang="en" sz="1150">
                <a:latin typeface="Verdana"/>
                <a:ea typeface="Verdana"/>
                <a:cs typeface="Verdana"/>
                <a:sym typeface="Verdana"/>
              </a:rPr>
              <a:t> </a:t>
            </a:r>
            <a:r>
              <a:rPr lang="en" sz="1150">
                <a:solidFill>
                  <a:srgbClr val="000088"/>
                </a:solidFill>
                <a:latin typeface="Verdana"/>
                <a:ea typeface="Verdana"/>
                <a:cs typeface="Verdana"/>
                <a:sym typeface="Verdana"/>
              </a:rPr>
              <a:t>as</a:t>
            </a:r>
            <a:r>
              <a:rPr lang="en" sz="1150">
                <a:latin typeface="Verdana"/>
                <a:ea typeface="Verdana"/>
                <a:cs typeface="Verdana"/>
                <a:sym typeface="Verdana"/>
              </a:rPr>
              <a:t> e</a:t>
            </a:r>
            <a:r>
              <a:rPr lang="en" sz="1150">
                <a:solidFill>
                  <a:srgbClr val="666600"/>
                </a:solidFill>
                <a:latin typeface="Verdana"/>
                <a:ea typeface="Verdana"/>
                <a:cs typeface="Verdana"/>
                <a:sym typeface="Verdana"/>
              </a:rPr>
              <a:t>:</a:t>
            </a:r>
            <a:br>
              <a:rPr lang="en" sz="1150">
                <a:latin typeface="Verdana"/>
                <a:ea typeface="Verdana"/>
                <a:cs typeface="Verdana"/>
                <a:sym typeface="Verdana"/>
              </a:rPr>
            </a:br>
            <a:r>
              <a:rPr lang="en" sz="1150">
                <a:latin typeface="Verdana"/>
                <a:ea typeface="Verdana"/>
                <a:cs typeface="Verdana"/>
                <a:sym typeface="Verdana"/>
              </a:rPr>
              <a:t>        </a:t>
            </a:r>
            <a:r>
              <a:rPr lang="en" sz="1150">
                <a:solidFill>
                  <a:srgbClr val="000088"/>
                </a:solidFill>
                <a:latin typeface="Verdana"/>
                <a:ea typeface="Verdana"/>
                <a:cs typeface="Verdana"/>
                <a:sym typeface="Verdana"/>
              </a:rPr>
              <a:t>print</a:t>
            </a:r>
            <a:r>
              <a:rPr lang="en" sz="1150">
                <a:solidFill>
                  <a:srgbClr val="666600"/>
                </a:solidFill>
                <a:latin typeface="Verdana"/>
                <a:ea typeface="Verdana"/>
                <a:cs typeface="Verdana"/>
                <a:sym typeface="Verdana"/>
              </a:rPr>
              <a:t>(</a:t>
            </a:r>
            <a:r>
              <a:rPr lang="en" sz="1150">
                <a:latin typeface="Verdana"/>
                <a:ea typeface="Verdana"/>
                <a:cs typeface="Verdana"/>
                <a:sym typeface="Verdana"/>
              </a:rPr>
              <a:t>str</a:t>
            </a:r>
            <a:r>
              <a:rPr lang="en" sz="1150">
                <a:solidFill>
                  <a:srgbClr val="666600"/>
                </a:solidFill>
                <a:latin typeface="Verdana"/>
                <a:ea typeface="Verdana"/>
                <a:cs typeface="Verdana"/>
                <a:sym typeface="Verdana"/>
              </a:rPr>
              <a:t>(</a:t>
            </a:r>
            <a:r>
              <a:rPr lang="en" sz="1150">
                <a:latin typeface="Verdana"/>
                <a:ea typeface="Verdana"/>
                <a:cs typeface="Verdana"/>
                <a:sym typeface="Verdana"/>
              </a:rPr>
              <a:t>e</a:t>
            </a:r>
            <a:r>
              <a:rPr lang="en" sz="1150">
                <a:solidFill>
                  <a:srgbClr val="666600"/>
                </a:solidFill>
                <a:latin typeface="Verdana"/>
                <a:ea typeface="Verdana"/>
                <a:cs typeface="Verdana"/>
                <a:sym typeface="Verdana"/>
              </a:rPr>
              <a:t>))</a:t>
            </a:r>
          </a:p>
          <a:p>
            <a:pPr lvl="0">
              <a:spcBef>
                <a:spcPts val="0"/>
              </a:spcBef>
              <a:buNone/>
            </a:pPr>
            <a:endParaRPr/>
          </a:p>
        </p:txBody>
      </p:sp>
      <p:pic>
        <p:nvPicPr>
          <p:cNvPr id="209" name="Shape 209"/>
          <p:cNvPicPr preferRelativeResize="0"/>
          <p:nvPr/>
        </p:nvPicPr>
        <p:blipFill rotWithShape="1">
          <a:blip r:embed="rId3">
            <a:alphaModFix/>
          </a:blip>
          <a:srcRect b="41499"/>
          <a:stretch/>
        </p:blipFill>
        <p:spPr>
          <a:xfrm>
            <a:off x="3837300" y="3091674"/>
            <a:ext cx="5001899" cy="1282052"/>
          </a:xfrm>
          <a:prstGeom prst="rect">
            <a:avLst/>
          </a:prstGeom>
          <a:noFill/>
          <a:ln>
            <a:noFill/>
          </a:ln>
        </p:spPr>
      </p:pic>
    </p:spTree>
  </p:cSld>
  <p:clrMapOvr>
    <a:masterClrMapping/>
  </p:clrMapOvr>
  <p:transition spd="slow">
    <p:wip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Shape 214"/>
          <p:cNvSpPr txBox="1">
            <a:spLocks noGrp="1"/>
          </p:cNvSpPr>
          <p:nvPr>
            <p:ph type="title"/>
          </p:nvPr>
        </p:nvSpPr>
        <p:spPr>
          <a:xfrm>
            <a:off x="311700" y="261600"/>
            <a:ext cx="2808000" cy="755700"/>
          </a:xfrm>
          <a:prstGeom prst="rect">
            <a:avLst/>
          </a:prstGeom>
        </p:spPr>
        <p:txBody>
          <a:bodyPr lIns="91425" tIns="91425" rIns="91425" bIns="91425" anchor="b" anchorCtr="0">
            <a:noAutofit/>
          </a:bodyPr>
          <a:lstStyle/>
          <a:p>
            <a:pPr lvl="0">
              <a:spcBef>
                <a:spcPts val="0"/>
              </a:spcBef>
              <a:buNone/>
            </a:pPr>
            <a:r>
              <a:rPr lang="en" dirty="0"/>
              <a:t>Lemmatizing</a:t>
            </a:r>
          </a:p>
        </p:txBody>
      </p:sp>
      <p:sp>
        <p:nvSpPr>
          <p:cNvPr id="215" name="Shape 215"/>
          <p:cNvSpPr txBox="1">
            <a:spLocks noGrp="1"/>
          </p:cNvSpPr>
          <p:nvPr>
            <p:ph type="body" idx="1"/>
          </p:nvPr>
        </p:nvSpPr>
        <p:spPr>
          <a:xfrm>
            <a:off x="311700" y="1235278"/>
            <a:ext cx="3502200" cy="3491100"/>
          </a:xfrm>
          <a:prstGeom prst="rect">
            <a:avLst/>
          </a:prstGeom>
        </p:spPr>
        <p:txBody>
          <a:bodyPr lIns="91425" tIns="91425" rIns="91425" bIns="91425" anchor="t" anchorCtr="0">
            <a:noAutofit/>
          </a:bodyPr>
          <a:lstStyle/>
          <a:p>
            <a:pPr lvl="0">
              <a:spcBef>
                <a:spcPts val="0"/>
              </a:spcBef>
              <a:buNone/>
            </a:pPr>
            <a:r>
              <a:rPr lang="en" sz="1150" dirty="0">
                <a:solidFill>
                  <a:srgbClr val="000000"/>
                </a:solidFill>
              </a:rPr>
              <a:t>A very similar operation to stemming is called lemmatizing. The major difference between these is, as you saw earlier, stemming can often create non-existent words, whereas lemmas are actual words.</a:t>
            </a:r>
          </a:p>
          <a:p>
            <a:pPr lvl="0">
              <a:spcBef>
                <a:spcPts val="0"/>
              </a:spcBef>
              <a:buNone/>
            </a:pPr>
            <a:r>
              <a:rPr lang="en" sz="1150" dirty="0">
                <a:solidFill>
                  <a:srgbClr val="000000"/>
                </a:solidFill>
              </a:rPr>
              <a:t>So, your root stem, meaning the word you end up with, is not something you can just look up in a dictionary, but you can look up a lemma.</a:t>
            </a:r>
          </a:p>
          <a:p>
            <a:pPr lvl="0">
              <a:spcBef>
                <a:spcPts val="0"/>
              </a:spcBef>
              <a:buNone/>
            </a:pPr>
            <a:r>
              <a:rPr lang="en" sz="1150" dirty="0">
                <a:solidFill>
                  <a:srgbClr val="000000"/>
                </a:solidFill>
              </a:rPr>
              <a:t>The only major thing to note is that lemmatize takes a part of speech parameter, "pos." If not supplied, the default is "noun." </a:t>
            </a:r>
          </a:p>
          <a:p>
            <a:pPr lvl="0">
              <a:spcBef>
                <a:spcPts val="0"/>
              </a:spcBef>
              <a:buNone/>
            </a:pPr>
            <a:endParaRPr dirty="0"/>
          </a:p>
        </p:txBody>
      </p:sp>
      <p:sp>
        <p:nvSpPr>
          <p:cNvPr id="216" name="Shape 216"/>
          <p:cNvSpPr txBox="1"/>
          <p:nvPr/>
        </p:nvSpPr>
        <p:spPr>
          <a:xfrm>
            <a:off x="3995963" y="541500"/>
            <a:ext cx="4863600" cy="4602000"/>
          </a:xfrm>
          <a:prstGeom prst="rect">
            <a:avLst/>
          </a:prstGeom>
          <a:noFill/>
          <a:ln>
            <a:noFill/>
          </a:ln>
        </p:spPr>
        <p:txBody>
          <a:bodyPr lIns="91425" tIns="91425" rIns="91425" bIns="91425" anchor="t" anchorCtr="0">
            <a:noAutofit/>
          </a:bodyPr>
          <a:lstStyle/>
          <a:p>
            <a:pPr lvl="0">
              <a:spcBef>
                <a:spcPts val="0"/>
              </a:spcBef>
              <a:buNone/>
            </a:pPr>
            <a:r>
              <a:rPr lang="en" sz="1150" dirty="0">
                <a:solidFill>
                  <a:srgbClr val="000088"/>
                </a:solidFill>
                <a:latin typeface="Verdana"/>
                <a:ea typeface="Verdana"/>
                <a:cs typeface="Verdana"/>
                <a:sym typeface="Verdana"/>
              </a:rPr>
              <a:t>from</a:t>
            </a:r>
            <a:r>
              <a:rPr lang="en" sz="1150" dirty="0">
                <a:latin typeface="Verdana"/>
                <a:ea typeface="Verdana"/>
                <a:cs typeface="Verdana"/>
                <a:sym typeface="Verdana"/>
              </a:rPr>
              <a:t> nltk</a:t>
            </a:r>
            <a:r>
              <a:rPr lang="en" sz="1150" dirty="0">
                <a:solidFill>
                  <a:srgbClr val="666600"/>
                </a:solidFill>
                <a:latin typeface="Verdana"/>
                <a:ea typeface="Verdana"/>
                <a:cs typeface="Verdana"/>
                <a:sym typeface="Verdana"/>
              </a:rPr>
              <a:t>.</a:t>
            </a:r>
            <a:r>
              <a:rPr lang="en" sz="1150" dirty="0">
                <a:latin typeface="Verdana"/>
                <a:ea typeface="Verdana"/>
                <a:cs typeface="Verdana"/>
                <a:sym typeface="Verdana"/>
              </a:rPr>
              <a:t>stem </a:t>
            </a:r>
            <a:r>
              <a:rPr lang="en" sz="1150" dirty="0">
                <a:solidFill>
                  <a:srgbClr val="000088"/>
                </a:solidFill>
                <a:latin typeface="Verdana"/>
                <a:ea typeface="Verdana"/>
                <a:cs typeface="Verdana"/>
                <a:sym typeface="Verdana"/>
              </a:rPr>
              <a:t>import</a:t>
            </a:r>
            <a:r>
              <a:rPr lang="en" sz="1150" dirty="0">
                <a:latin typeface="Verdana"/>
                <a:ea typeface="Verdana"/>
                <a:cs typeface="Verdana"/>
                <a:sym typeface="Verdana"/>
              </a:rPr>
              <a:t> </a:t>
            </a:r>
            <a:r>
              <a:rPr lang="en" sz="1150" dirty="0">
                <a:solidFill>
                  <a:srgbClr val="660066"/>
                </a:solidFill>
                <a:latin typeface="Verdana"/>
                <a:ea typeface="Verdana"/>
                <a:cs typeface="Verdana"/>
                <a:sym typeface="Verdana"/>
              </a:rPr>
              <a:t>WordNetLemmatizer</a:t>
            </a:r>
            <a:br>
              <a:rPr lang="en" sz="1150" dirty="0">
                <a:latin typeface="Verdana"/>
                <a:ea typeface="Verdana"/>
                <a:cs typeface="Verdana"/>
                <a:sym typeface="Verdana"/>
              </a:rPr>
            </a:br>
            <a:br>
              <a:rPr lang="en" sz="1150" dirty="0">
                <a:latin typeface="Verdana"/>
                <a:ea typeface="Verdana"/>
                <a:cs typeface="Verdana"/>
                <a:sym typeface="Verdana"/>
              </a:rPr>
            </a:br>
            <a:r>
              <a:rPr lang="en" sz="1150" dirty="0">
                <a:latin typeface="Verdana"/>
                <a:ea typeface="Verdana"/>
                <a:cs typeface="Verdana"/>
                <a:sym typeface="Verdana"/>
              </a:rPr>
              <a:t>lemmatizer </a:t>
            </a:r>
            <a:r>
              <a:rPr lang="en" sz="1150" dirty="0">
                <a:solidFill>
                  <a:srgbClr val="666600"/>
                </a:solidFill>
                <a:latin typeface="Verdana"/>
                <a:ea typeface="Verdana"/>
                <a:cs typeface="Verdana"/>
                <a:sym typeface="Verdana"/>
              </a:rPr>
              <a:t>=</a:t>
            </a:r>
            <a:r>
              <a:rPr lang="en" sz="1150" dirty="0">
                <a:latin typeface="Verdana"/>
                <a:ea typeface="Verdana"/>
                <a:cs typeface="Verdana"/>
                <a:sym typeface="Verdana"/>
              </a:rPr>
              <a:t> </a:t>
            </a:r>
            <a:r>
              <a:rPr lang="en" sz="1150" dirty="0">
                <a:solidFill>
                  <a:srgbClr val="660066"/>
                </a:solidFill>
                <a:latin typeface="Verdana"/>
                <a:ea typeface="Verdana"/>
                <a:cs typeface="Verdana"/>
                <a:sym typeface="Verdana"/>
              </a:rPr>
              <a:t>WordNetLemmatizer</a:t>
            </a:r>
            <a:r>
              <a:rPr lang="en" sz="1150" dirty="0">
                <a:solidFill>
                  <a:srgbClr val="666600"/>
                </a:solidFill>
                <a:latin typeface="Verdana"/>
                <a:ea typeface="Verdana"/>
                <a:cs typeface="Verdana"/>
                <a:sym typeface="Verdana"/>
              </a:rPr>
              <a:t>()</a:t>
            </a:r>
            <a:br>
              <a:rPr lang="en" sz="1150" dirty="0">
                <a:latin typeface="Verdana"/>
                <a:ea typeface="Verdana"/>
                <a:cs typeface="Verdana"/>
                <a:sym typeface="Verdana"/>
              </a:rPr>
            </a:br>
            <a:br>
              <a:rPr lang="en" sz="1150" dirty="0">
                <a:latin typeface="Verdana"/>
                <a:ea typeface="Verdana"/>
                <a:cs typeface="Verdana"/>
                <a:sym typeface="Verdana"/>
              </a:rPr>
            </a:br>
            <a:r>
              <a:rPr lang="en" sz="1150" dirty="0">
                <a:solidFill>
                  <a:srgbClr val="000088"/>
                </a:solidFill>
                <a:latin typeface="Verdana"/>
                <a:ea typeface="Verdana"/>
                <a:cs typeface="Verdana"/>
                <a:sym typeface="Verdana"/>
              </a:rPr>
              <a:t>print</a:t>
            </a:r>
            <a:r>
              <a:rPr lang="en" sz="1150" dirty="0">
                <a:solidFill>
                  <a:srgbClr val="666600"/>
                </a:solidFill>
                <a:latin typeface="Verdana"/>
                <a:ea typeface="Verdana"/>
                <a:cs typeface="Verdana"/>
                <a:sym typeface="Verdana"/>
              </a:rPr>
              <a:t>(</a:t>
            </a:r>
            <a:r>
              <a:rPr lang="en" sz="1150" dirty="0">
                <a:latin typeface="Verdana"/>
                <a:ea typeface="Verdana"/>
                <a:cs typeface="Verdana"/>
                <a:sym typeface="Verdana"/>
              </a:rPr>
              <a:t>lemmatizer</a:t>
            </a:r>
            <a:r>
              <a:rPr lang="en" sz="1150" dirty="0">
                <a:solidFill>
                  <a:srgbClr val="666600"/>
                </a:solidFill>
                <a:latin typeface="Verdana"/>
                <a:ea typeface="Verdana"/>
                <a:cs typeface="Verdana"/>
                <a:sym typeface="Verdana"/>
              </a:rPr>
              <a:t>.</a:t>
            </a:r>
            <a:r>
              <a:rPr lang="en" sz="1150" dirty="0">
                <a:latin typeface="Verdana"/>
                <a:ea typeface="Verdana"/>
                <a:cs typeface="Verdana"/>
                <a:sym typeface="Verdana"/>
              </a:rPr>
              <a:t>lemmatize</a:t>
            </a:r>
            <a:r>
              <a:rPr lang="en" sz="1150" dirty="0">
                <a:solidFill>
                  <a:srgbClr val="666600"/>
                </a:solidFill>
                <a:latin typeface="Verdana"/>
                <a:ea typeface="Verdana"/>
                <a:cs typeface="Verdana"/>
                <a:sym typeface="Verdana"/>
              </a:rPr>
              <a:t>(</a:t>
            </a:r>
            <a:r>
              <a:rPr lang="en" sz="1150" dirty="0">
                <a:solidFill>
                  <a:srgbClr val="008800"/>
                </a:solidFill>
                <a:latin typeface="Verdana"/>
                <a:ea typeface="Verdana"/>
                <a:cs typeface="Verdana"/>
                <a:sym typeface="Verdana"/>
              </a:rPr>
              <a:t>"cats"</a:t>
            </a:r>
            <a:r>
              <a:rPr lang="en" sz="1150" dirty="0">
                <a:solidFill>
                  <a:srgbClr val="666600"/>
                </a:solidFill>
                <a:latin typeface="Verdana"/>
                <a:ea typeface="Verdana"/>
                <a:cs typeface="Verdana"/>
                <a:sym typeface="Verdana"/>
              </a:rPr>
              <a:t>))</a:t>
            </a:r>
            <a:br>
              <a:rPr lang="en" sz="1150" dirty="0">
                <a:latin typeface="Verdana"/>
                <a:ea typeface="Verdana"/>
                <a:cs typeface="Verdana"/>
                <a:sym typeface="Verdana"/>
              </a:rPr>
            </a:br>
            <a:r>
              <a:rPr lang="en" sz="1150" dirty="0">
                <a:solidFill>
                  <a:srgbClr val="000088"/>
                </a:solidFill>
                <a:latin typeface="Verdana"/>
                <a:ea typeface="Verdana"/>
                <a:cs typeface="Verdana"/>
                <a:sym typeface="Verdana"/>
              </a:rPr>
              <a:t>print</a:t>
            </a:r>
            <a:r>
              <a:rPr lang="en" sz="1150" dirty="0">
                <a:solidFill>
                  <a:srgbClr val="666600"/>
                </a:solidFill>
                <a:latin typeface="Verdana"/>
                <a:ea typeface="Verdana"/>
                <a:cs typeface="Verdana"/>
                <a:sym typeface="Verdana"/>
              </a:rPr>
              <a:t>(</a:t>
            </a:r>
            <a:r>
              <a:rPr lang="en" sz="1150" dirty="0">
                <a:latin typeface="Verdana"/>
                <a:ea typeface="Verdana"/>
                <a:cs typeface="Verdana"/>
                <a:sym typeface="Verdana"/>
              </a:rPr>
              <a:t>lemmatizer</a:t>
            </a:r>
            <a:r>
              <a:rPr lang="en" sz="1150" dirty="0">
                <a:solidFill>
                  <a:srgbClr val="666600"/>
                </a:solidFill>
                <a:latin typeface="Verdana"/>
                <a:ea typeface="Verdana"/>
                <a:cs typeface="Verdana"/>
                <a:sym typeface="Verdana"/>
              </a:rPr>
              <a:t>.</a:t>
            </a:r>
            <a:r>
              <a:rPr lang="en" sz="1150" dirty="0">
                <a:latin typeface="Verdana"/>
                <a:ea typeface="Verdana"/>
                <a:cs typeface="Verdana"/>
                <a:sym typeface="Verdana"/>
              </a:rPr>
              <a:t>lemmatize</a:t>
            </a:r>
            <a:r>
              <a:rPr lang="en" sz="1150" dirty="0">
                <a:solidFill>
                  <a:srgbClr val="666600"/>
                </a:solidFill>
                <a:latin typeface="Verdana"/>
                <a:ea typeface="Verdana"/>
                <a:cs typeface="Verdana"/>
                <a:sym typeface="Verdana"/>
              </a:rPr>
              <a:t>(</a:t>
            </a:r>
            <a:r>
              <a:rPr lang="en" sz="1150" dirty="0">
                <a:solidFill>
                  <a:srgbClr val="008800"/>
                </a:solidFill>
                <a:latin typeface="Verdana"/>
                <a:ea typeface="Verdana"/>
                <a:cs typeface="Verdana"/>
                <a:sym typeface="Verdana"/>
              </a:rPr>
              <a:t>"cacti"</a:t>
            </a:r>
            <a:r>
              <a:rPr lang="en" sz="1150" dirty="0">
                <a:solidFill>
                  <a:srgbClr val="666600"/>
                </a:solidFill>
                <a:latin typeface="Verdana"/>
                <a:ea typeface="Verdana"/>
                <a:cs typeface="Verdana"/>
                <a:sym typeface="Verdana"/>
              </a:rPr>
              <a:t>))</a:t>
            </a:r>
            <a:br>
              <a:rPr lang="en" sz="1150" dirty="0">
                <a:latin typeface="Verdana"/>
                <a:ea typeface="Verdana"/>
                <a:cs typeface="Verdana"/>
                <a:sym typeface="Verdana"/>
              </a:rPr>
            </a:br>
            <a:r>
              <a:rPr lang="en" sz="1150" dirty="0">
                <a:solidFill>
                  <a:srgbClr val="000088"/>
                </a:solidFill>
                <a:latin typeface="Verdana"/>
                <a:ea typeface="Verdana"/>
                <a:cs typeface="Verdana"/>
                <a:sym typeface="Verdana"/>
              </a:rPr>
              <a:t>print</a:t>
            </a:r>
            <a:r>
              <a:rPr lang="en" sz="1150" dirty="0">
                <a:solidFill>
                  <a:srgbClr val="666600"/>
                </a:solidFill>
                <a:latin typeface="Verdana"/>
                <a:ea typeface="Verdana"/>
                <a:cs typeface="Verdana"/>
                <a:sym typeface="Verdana"/>
              </a:rPr>
              <a:t>(</a:t>
            </a:r>
            <a:r>
              <a:rPr lang="en" sz="1150" dirty="0">
                <a:latin typeface="Verdana"/>
                <a:ea typeface="Verdana"/>
                <a:cs typeface="Verdana"/>
                <a:sym typeface="Verdana"/>
              </a:rPr>
              <a:t>lemmatizer</a:t>
            </a:r>
            <a:r>
              <a:rPr lang="en" sz="1150" dirty="0">
                <a:solidFill>
                  <a:srgbClr val="666600"/>
                </a:solidFill>
                <a:latin typeface="Verdana"/>
                <a:ea typeface="Verdana"/>
                <a:cs typeface="Verdana"/>
                <a:sym typeface="Verdana"/>
              </a:rPr>
              <a:t>.</a:t>
            </a:r>
            <a:r>
              <a:rPr lang="en" sz="1150" dirty="0">
                <a:latin typeface="Verdana"/>
                <a:ea typeface="Verdana"/>
                <a:cs typeface="Verdana"/>
                <a:sym typeface="Verdana"/>
              </a:rPr>
              <a:t>lemmatize</a:t>
            </a:r>
            <a:r>
              <a:rPr lang="en" sz="1150" dirty="0">
                <a:solidFill>
                  <a:srgbClr val="666600"/>
                </a:solidFill>
                <a:latin typeface="Verdana"/>
                <a:ea typeface="Verdana"/>
                <a:cs typeface="Verdana"/>
                <a:sym typeface="Verdana"/>
              </a:rPr>
              <a:t>(</a:t>
            </a:r>
            <a:r>
              <a:rPr lang="en" sz="1150" dirty="0">
                <a:solidFill>
                  <a:srgbClr val="008800"/>
                </a:solidFill>
                <a:latin typeface="Verdana"/>
                <a:ea typeface="Verdana"/>
                <a:cs typeface="Verdana"/>
                <a:sym typeface="Verdana"/>
              </a:rPr>
              <a:t>"geese"</a:t>
            </a:r>
            <a:r>
              <a:rPr lang="en" sz="1150" dirty="0">
                <a:solidFill>
                  <a:srgbClr val="666600"/>
                </a:solidFill>
                <a:latin typeface="Verdana"/>
                <a:ea typeface="Verdana"/>
                <a:cs typeface="Verdana"/>
                <a:sym typeface="Verdana"/>
              </a:rPr>
              <a:t>))</a:t>
            </a:r>
            <a:br>
              <a:rPr lang="en" sz="1150" dirty="0">
                <a:latin typeface="Verdana"/>
                <a:ea typeface="Verdana"/>
                <a:cs typeface="Verdana"/>
                <a:sym typeface="Verdana"/>
              </a:rPr>
            </a:br>
            <a:r>
              <a:rPr lang="en" sz="1150" dirty="0">
                <a:solidFill>
                  <a:srgbClr val="000088"/>
                </a:solidFill>
                <a:latin typeface="Verdana"/>
                <a:ea typeface="Verdana"/>
                <a:cs typeface="Verdana"/>
                <a:sym typeface="Verdana"/>
              </a:rPr>
              <a:t>print</a:t>
            </a:r>
            <a:r>
              <a:rPr lang="en" sz="1150" dirty="0">
                <a:solidFill>
                  <a:srgbClr val="666600"/>
                </a:solidFill>
                <a:latin typeface="Verdana"/>
                <a:ea typeface="Verdana"/>
                <a:cs typeface="Verdana"/>
                <a:sym typeface="Verdana"/>
              </a:rPr>
              <a:t>(</a:t>
            </a:r>
            <a:r>
              <a:rPr lang="en" sz="1150" dirty="0">
                <a:latin typeface="Verdana"/>
                <a:ea typeface="Verdana"/>
                <a:cs typeface="Verdana"/>
                <a:sym typeface="Verdana"/>
              </a:rPr>
              <a:t>lemmatizer</a:t>
            </a:r>
            <a:r>
              <a:rPr lang="en" sz="1150" dirty="0">
                <a:solidFill>
                  <a:srgbClr val="666600"/>
                </a:solidFill>
                <a:latin typeface="Verdana"/>
                <a:ea typeface="Verdana"/>
                <a:cs typeface="Verdana"/>
                <a:sym typeface="Verdana"/>
              </a:rPr>
              <a:t>.</a:t>
            </a:r>
            <a:r>
              <a:rPr lang="en" sz="1150" dirty="0">
                <a:latin typeface="Verdana"/>
                <a:ea typeface="Verdana"/>
                <a:cs typeface="Verdana"/>
                <a:sym typeface="Verdana"/>
              </a:rPr>
              <a:t>lemmatize</a:t>
            </a:r>
            <a:r>
              <a:rPr lang="en" sz="1150" dirty="0">
                <a:solidFill>
                  <a:srgbClr val="666600"/>
                </a:solidFill>
                <a:latin typeface="Verdana"/>
                <a:ea typeface="Verdana"/>
                <a:cs typeface="Verdana"/>
                <a:sym typeface="Verdana"/>
              </a:rPr>
              <a:t>(</a:t>
            </a:r>
            <a:r>
              <a:rPr lang="en" sz="1150" dirty="0">
                <a:solidFill>
                  <a:srgbClr val="008800"/>
                </a:solidFill>
                <a:latin typeface="Verdana"/>
                <a:ea typeface="Verdana"/>
                <a:cs typeface="Verdana"/>
                <a:sym typeface="Verdana"/>
              </a:rPr>
              <a:t>"rocks"</a:t>
            </a:r>
            <a:r>
              <a:rPr lang="en" sz="1150" dirty="0">
                <a:solidFill>
                  <a:srgbClr val="666600"/>
                </a:solidFill>
                <a:latin typeface="Verdana"/>
                <a:ea typeface="Verdana"/>
                <a:cs typeface="Verdana"/>
                <a:sym typeface="Verdana"/>
              </a:rPr>
              <a:t>))</a:t>
            </a:r>
            <a:br>
              <a:rPr lang="en" sz="1150" dirty="0">
                <a:latin typeface="Verdana"/>
                <a:ea typeface="Verdana"/>
                <a:cs typeface="Verdana"/>
                <a:sym typeface="Verdana"/>
              </a:rPr>
            </a:br>
            <a:r>
              <a:rPr lang="en" sz="1150" dirty="0">
                <a:solidFill>
                  <a:srgbClr val="000088"/>
                </a:solidFill>
                <a:latin typeface="Verdana"/>
                <a:ea typeface="Verdana"/>
                <a:cs typeface="Verdana"/>
                <a:sym typeface="Verdana"/>
              </a:rPr>
              <a:t>print</a:t>
            </a:r>
            <a:r>
              <a:rPr lang="en" sz="1150" dirty="0">
                <a:solidFill>
                  <a:srgbClr val="666600"/>
                </a:solidFill>
                <a:latin typeface="Verdana"/>
                <a:ea typeface="Verdana"/>
                <a:cs typeface="Verdana"/>
                <a:sym typeface="Verdana"/>
              </a:rPr>
              <a:t>(</a:t>
            </a:r>
            <a:r>
              <a:rPr lang="en" sz="1150" dirty="0">
                <a:latin typeface="Verdana"/>
                <a:ea typeface="Verdana"/>
                <a:cs typeface="Verdana"/>
                <a:sym typeface="Verdana"/>
              </a:rPr>
              <a:t>lemmatizer</a:t>
            </a:r>
            <a:r>
              <a:rPr lang="en" sz="1150" dirty="0">
                <a:solidFill>
                  <a:srgbClr val="666600"/>
                </a:solidFill>
                <a:latin typeface="Verdana"/>
                <a:ea typeface="Verdana"/>
                <a:cs typeface="Verdana"/>
                <a:sym typeface="Verdana"/>
              </a:rPr>
              <a:t>.</a:t>
            </a:r>
            <a:r>
              <a:rPr lang="en" sz="1150" dirty="0">
                <a:latin typeface="Verdana"/>
                <a:ea typeface="Verdana"/>
                <a:cs typeface="Verdana"/>
                <a:sym typeface="Verdana"/>
              </a:rPr>
              <a:t>lemmatize</a:t>
            </a:r>
            <a:r>
              <a:rPr lang="en" sz="1150" dirty="0">
                <a:solidFill>
                  <a:srgbClr val="666600"/>
                </a:solidFill>
                <a:latin typeface="Verdana"/>
                <a:ea typeface="Verdana"/>
                <a:cs typeface="Verdana"/>
                <a:sym typeface="Verdana"/>
              </a:rPr>
              <a:t>(</a:t>
            </a:r>
            <a:r>
              <a:rPr lang="en" sz="1150" dirty="0">
                <a:solidFill>
                  <a:srgbClr val="008800"/>
                </a:solidFill>
                <a:latin typeface="Verdana"/>
                <a:ea typeface="Verdana"/>
                <a:cs typeface="Verdana"/>
                <a:sym typeface="Verdana"/>
              </a:rPr>
              <a:t>"python"</a:t>
            </a:r>
            <a:r>
              <a:rPr lang="en" sz="1150" dirty="0">
                <a:solidFill>
                  <a:srgbClr val="666600"/>
                </a:solidFill>
                <a:latin typeface="Verdana"/>
                <a:ea typeface="Verdana"/>
                <a:cs typeface="Verdana"/>
                <a:sym typeface="Verdana"/>
              </a:rPr>
              <a:t>))</a:t>
            </a:r>
            <a:br>
              <a:rPr lang="en" sz="1150" dirty="0">
                <a:latin typeface="Verdana"/>
                <a:ea typeface="Verdana"/>
                <a:cs typeface="Verdana"/>
                <a:sym typeface="Verdana"/>
              </a:rPr>
            </a:br>
            <a:r>
              <a:rPr lang="en" sz="1150" dirty="0">
                <a:solidFill>
                  <a:srgbClr val="000088"/>
                </a:solidFill>
                <a:latin typeface="Verdana"/>
                <a:ea typeface="Verdana"/>
                <a:cs typeface="Verdana"/>
                <a:sym typeface="Verdana"/>
              </a:rPr>
              <a:t>print</a:t>
            </a:r>
            <a:r>
              <a:rPr lang="en" sz="1150" dirty="0">
                <a:solidFill>
                  <a:srgbClr val="666600"/>
                </a:solidFill>
                <a:latin typeface="Verdana"/>
                <a:ea typeface="Verdana"/>
                <a:cs typeface="Verdana"/>
                <a:sym typeface="Verdana"/>
              </a:rPr>
              <a:t>(</a:t>
            </a:r>
            <a:r>
              <a:rPr lang="en" sz="1150" dirty="0">
                <a:latin typeface="Verdana"/>
                <a:ea typeface="Verdana"/>
                <a:cs typeface="Verdana"/>
                <a:sym typeface="Verdana"/>
              </a:rPr>
              <a:t>lemmatizer</a:t>
            </a:r>
            <a:r>
              <a:rPr lang="en" sz="1150" dirty="0">
                <a:solidFill>
                  <a:srgbClr val="666600"/>
                </a:solidFill>
                <a:latin typeface="Verdana"/>
                <a:ea typeface="Verdana"/>
                <a:cs typeface="Verdana"/>
                <a:sym typeface="Verdana"/>
              </a:rPr>
              <a:t>.</a:t>
            </a:r>
            <a:r>
              <a:rPr lang="en" sz="1150" dirty="0">
                <a:latin typeface="Verdana"/>
                <a:ea typeface="Verdana"/>
                <a:cs typeface="Verdana"/>
                <a:sym typeface="Verdana"/>
              </a:rPr>
              <a:t>lemmatize</a:t>
            </a:r>
            <a:r>
              <a:rPr lang="en" sz="1150" dirty="0">
                <a:solidFill>
                  <a:srgbClr val="666600"/>
                </a:solidFill>
                <a:latin typeface="Verdana"/>
                <a:ea typeface="Verdana"/>
                <a:cs typeface="Verdana"/>
                <a:sym typeface="Verdana"/>
              </a:rPr>
              <a:t>(</a:t>
            </a:r>
            <a:r>
              <a:rPr lang="en" sz="1150" dirty="0">
                <a:solidFill>
                  <a:srgbClr val="008800"/>
                </a:solidFill>
                <a:latin typeface="Verdana"/>
                <a:ea typeface="Verdana"/>
                <a:cs typeface="Verdana"/>
                <a:sym typeface="Verdana"/>
              </a:rPr>
              <a:t>"better"</a:t>
            </a:r>
            <a:r>
              <a:rPr lang="en" sz="1150" dirty="0">
                <a:solidFill>
                  <a:srgbClr val="666600"/>
                </a:solidFill>
                <a:latin typeface="Verdana"/>
                <a:ea typeface="Verdana"/>
                <a:cs typeface="Verdana"/>
                <a:sym typeface="Verdana"/>
              </a:rPr>
              <a:t>,</a:t>
            </a:r>
            <a:r>
              <a:rPr lang="en" sz="1150" dirty="0">
                <a:latin typeface="Verdana"/>
                <a:ea typeface="Verdana"/>
                <a:cs typeface="Verdana"/>
                <a:sym typeface="Verdana"/>
              </a:rPr>
              <a:t> pos</a:t>
            </a:r>
            <a:r>
              <a:rPr lang="en" sz="1150" dirty="0">
                <a:solidFill>
                  <a:srgbClr val="666600"/>
                </a:solidFill>
                <a:latin typeface="Verdana"/>
                <a:ea typeface="Verdana"/>
                <a:cs typeface="Verdana"/>
                <a:sym typeface="Verdana"/>
              </a:rPr>
              <a:t>=</a:t>
            </a:r>
            <a:r>
              <a:rPr lang="en" sz="1150" dirty="0">
                <a:solidFill>
                  <a:srgbClr val="008800"/>
                </a:solidFill>
                <a:latin typeface="Verdana"/>
                <a:ea typeface="Verdana"/>
                <a:cs typeface="Verdana"/>
                <a:sym typeface="Verdana"/>
              </a:rPr>
              <a:t>"a"</a:t>
            </a:r>
            <a:r>
              <a:rPr lang="en" sz="1150" dirty="0">
                <a:solidFill>
                  <a:srgbClr val="666600"/>
                </a:solidFill>
                <a:latin typeface="Verdana"/>
                <a:ea typeface="Verdana"/>
                <a:cs typeface="Verdana"/>
                <a:sym typeface="Verdana"/>
              </a:rPr>
              <a:t>))</a:t>
            </a:r>
            <a:br>
              <a:rPr lang="en" sz="1150" dirty="0">
                <a:latin typeface="Verdana"/>
                <a:ea typeface="Verdana"/>
                <a:cs typeface="Verdana"/>
                <a:sym typeface="Verdana"/>
              </a:rPr>
            </a:br>
            <a:r>
              <a:rPr lang="en" sz="1150" dirty="0">
                <a:solidFill>
                  <a:srgbClr val="000088"/>
                </a:solidFill>
                <a:latin typeface="Verdana"/>
                <a:ea typeface="Verdana"/>
                <a:cs typeface="Verdana"/>
                <a:sym typeface="Verdana"/>
              </a:rPr>
              <a:t>print</a:t>
            </a:r>
            <a:r>
              <a:rPr lang="en" sz="1150" dirty="0">
                <a:solidFill>
                  <a:srgbClr val="666600"/>
                </a:solidFill>
                <a:latin typeface="Verdana"/>
                <a:ea typeface="Verdana"/>
                <a:cs typeface="Verdana"/>
                <a:sym typeface="Verdana"/>
              </a:rPr>
              <a:t>(</a:t>
            </a:r>
            <a:r>
              <a:rPr lang="en" sz="1150" dirty="0">
                <a:latin typeface="Verdana"/>
                <a:ea typeface="Verdana"/>
                <a:cs typeface="Verdana"/>
                <a:sym typeface="Verdana"/>
              </a:rPr>
              <a:t>lemmatizer</a:t>
            </a:r>
            <a:r>
              <a:rPr lang="en" sz="1150" dirty="0">
                <a:solidFill>
                  <a:srgbClr val="666600"/>
                </a:solidFill>
                <a:latin typeface="Verdana"/>
                <a:ea typeface="Verdana"/>
                <a:cs typeface="Verdana"/>
                <a:sym typeface="Verdana"/>
              </a:rPr>
              <a:t>.</a:t>
            </a:r>
            <a:r>
              <a:rPr lang="en" sz="1150" dirty="0">
                <a:latin typeface="Verdana"/>
                <a:ea typeface="Verdana"/>
                <a:cs typeface="Verdana"/>
                <a:sym typeface="Verdana"/>
              </a:rPr>
              <a:t>lemmatize</a:t>
            </a:r>
            <a:r>
              <a:rPr lang="en" sz="1150" dirty="0">
                <a:solidFill>
                  <a:srgbClr val="666600"/>
                </a:solidFill>
                <a:latin typeface="Verdana"/>
                <a:ea typeface="Verdana"/>
                <a:cs typeface="Verdana"/>
                <a:sym typeface="Verdana"/>
              </a:rPr>
              <a:t>(</a:t>
            </a:r>
            <a:r>
              <a:rPr lang="en" sz="1150" dirty="0">
                <a:solidFill>
                  <a:srgbClr val="008800"/>
                </a:solidFill>
                <a:latin typeface="Verdana"/>
                <a:ea typeface="Verdana"/>
                <a:cs typeface="Verdana"/>
                <a:sym typeface="Verdana"/>
              </a:rPr>
              <a:t>"best"</a:t>
            </a:r>
            <a:r>
              <a:rPr lang="en" sz="1150" dirty="0">
                <a:solidFill>
                  <a:srgbClr val="666600"/>
                </a:solidFill>
                <a:latin typeface="Verdana"/>
                <a:ea typeface="Verdana"/>
                <a:cs typeface="Verdana"/>
                <a:sym typeface="Verdana"/>
              </a:rPr>
              <a:t>,</a:t>
            </a:r>
            <a:r>
              <a:rPr lang="en" sz="1150" dirty="0">
                <a:latin typeface="Verdana"/>
                <a:ea typeface="Verdana"/>
                <a:cs typeface="Verdana"/>
                <a:sym typeface="Verdana"/>
              </a:rPr>
              <a:t> pos</a:t>
            </a:r>
            <a:r>
              <a:rPr lang="en" sz="1150" dirty="0">
                <a:solidFill>
                  <a:srgbClr val="666600"/>
                </a:solidFill>
                <a:latin typeface="Verdana"/>
                <a:ea typeface="Verdana"/>
                <a:cs typeface="Verdana"/>
                <a:sym typeface="Verdana"/>
              </a:rPr>
              <a:t>=</a:t>
            </a:r>
            <a:r>
              <a:rPr lang="en" sz="1150" dirty="0">
                <a:solidFill>
                  <a:srgbClr val="008800"/>
                </a:solidFill>
                <a:latin typeface="Verdana"/>
                <a:ea typeface="Verdana"/>
                <a:cs typeface="Verdana"/>
                <a:sym typeface="Verdana"/>
              </a:rPr>
              <a:t>"a"</a:t>
            </a:r>
            <a:r>
              <a:rPr lang="en" sz="1150" dirty="0">
                <a:solidFill>
                  <a:srgbClr val="666600"/>
                </a:solidFill>
                <a:latin typeface="Verdana"/>
                <a:ea typeface="Verdana"/>
                <a:cs typeface="Verdana"/>
                <a:sym typeface="Verdana"/>
              </a:rPr>
              <a:t>))</a:t>
            </a:r>
            <a:br>
              <a:rPr lang="en" sz="1150" dirty="0">
                <a:latin typeface="Verdana"/>
                <a:ea typeface="Verdana"/>
                <a:cs typeface="Verdana"/>
                <a:sym typeface="Verdana"/>
              </a:rPr>
            </a:br>
            <a:r>
              <a:rPr lang="en" sz="1150" dirty="0">
                <a:solidFill>
                  <a:srgbClr val="000088"/>
                </a:solidFill>
                <a:latin typeface="Verdana"/>
                <a:ea typeface="Verdana"/>
                <a:cs typeface="Verdana"/>
                <a:sym typeface="Verdana"/>
              </a:rPr>
              <a:t>print</a:t>
            </a:r>
            <a:r>
              <a:rPr lang="en" sz="1150" dirty="0">
                <a:solidFill>
                  <a:srgbClr val="666600"/>
                </a:solidFill>
                <a:latin typeface="Verdana"/>
                <a:ea typeface="Verdana"/>
                <a:cs typeface="Verdana"/>
                <a:sym typeface="Verdana"/>
              </a:rPr>
              <a:t>(</a:t>
            </a:r>
            <a:r>
              <a:rPr lang="en" sz="1150" dirty="0">
                <a:latin typeface="Verdana"/>
                <a:ea typeface="Verdana"/>
                <a:cs typeface="Verdana"/>
                <a:sym typeface="Verdana"/>
              </a:rPr>
              <a:t>lemmatizer</a:t>
            </a:r>
            <a:r>
              <a:rPr lang="en" sz="1150" dirty="0">
                <a:solidFill>
                  <a:srgbClr val="666600"/>
                </a:solidFill>
                <a:latin typeface="Verdana"/>
                <a:ea typeface="Verdana"/>
                <a:cs typeface="Verdana"/>
                <a:sym typeface="Verdana"/>
              </a:rPr>
              <a:t>.</a:t>
            </a:r>
            <a:r>
              <a:rPr lang="en" sz="1150" dirty="0">
                <a:latin typeface="Verdana"/>
                <a:ea typeface="Verdana"/>
                <a:cs typeface="Verdana"/>
                <a:sym typeface="Verdana"/>
              </a:rPr>
              <a:t>lemmatize</a:t>
            </a:r>
            <a:r>
              <a:rPr lang="en" sz="1150" dirty="0">
                <a:solidFill>
                  <a:srgbClr val="666600"/>
                </a:solidFill>
                <a:latin typeface="Verdana"/>
                <a:ea typeface="Verdana"/>
                <a:cs typeface="Verdana"/>
                <a:sym typeface="Verdana"/>
              </a:rPr>
              <a:t>(</a:t>
            </a:r>
            <a:r>
              <a:rPr lang="en" sz="1150" dirty="0">
                <a:solidFill>
                  <a:srgbClr val="008800"/>
                </a:solidFill>
                <a:latin typeface="Verdana"/>
                <a:ea typeface="Verdana"/>
                <a:cs typeface="Verdana"/>
                <a:sym typeface="Verdana"/>
              </a:rPr>
              <a:t>"run"</a:t>
            </a:r>
            <a:r>
              <a:rPr lang="en" sz="1150" dirty="0">
                <a:solidFill>
                  <a:srgbClr val="666600"/>
                </a:solidFill>
                <a:latin typeface="Verdana"/>
                <a:ea typeface="Verdana"/>
                <a:cs typeface="Verdana"/>
                <a:sym typeface="Verdana"/>
              </a:rPr>
              <a:t>))</a:t>
            </a:r>
            <a:br>
              <a:rPr lang="en" sz="1150" dirty="0">
                <a:latin typeface="Verdana"/>
                <a:ea typeface="Verdana"/>
                <a:cs typeface="Verdana"/>
                <a:sym typeface="Verdana"/>
              </a:rPr>
            </a:br>
            <a:r>
              <a:rPr lang="en" sz="1150" dirty="0">
                <a:solidFill>
                  <a:srgbClr val="000088"/>
                </a:solidFill>
                <a:latin typeface="Verdana"/>
                <a:ea typeface="Verdana"/>
                <a:cs typeface="Verdana"/>
                <a:sym typeface="Verdana"/>
              </a:rPr>
              <a:t>print</a:t>
            </a:r>
            <a:r>
              <a:rPr lang="en" sz="1150" dirty="0">
                <a:solidFill>
                  <a:srgbClr val="666600"/>
                </a:solidFill>
                <a:latin typeface="Verdana"/>
                <a:ea typeface="Verdana"/>
                <a:cs typeface="Verdana"/>
                <a:sym typeface="Verdana"/>
              </a:rPr>
              <a:t>(</a:t>
            </a:r>
            <a:r>
              <a:rPr lang="en" sz="1150" dirty="0">
                <a:latin typeface="Verdana"/>
                <a:ea typeface="Verdana"/>
                <a:cs typeface="Verdana"/>
                <a:sym typeface="Verdana"/>
              </a:rPr>
              <a:t>lemmatizer</a:t>
            </a:r>
            <a:r>
              <a:rPr lang="en" sz="1150" dirty="0">
                <a:solidFill>
                  <a:srgbClr val="666600"/>
                </a:solidFill>
                <a:latin typeface="Verdana"/>
                <a:ea typeface="Verdana"/>
                <a:cs typeface="Verdana"/>
                <a:sym typeface="Verdana"/>
              </a:rPr>
              <a:t>.</a:t>
            </a:r>
            <a:r>
              <a:rPr lang="en" sz="1150" dirty="0">
                <a:latin typeface="Verdana"/>
                <a:ea typeface="Verdana"/>
                <a:cs typeface="Verdana"/>
                <a:sym typeface="Verdana"/>
              </a:rPr>
              <a:t>lemmatize</a:t>
            </a:r>
            <a:r>
              <a:rPr lang="en" sz="1150" dirty="0">
                <a:solidFill>
                  <a:srgbClr val="666600"/>
                </a:solidFill>
                <a:latin typeface="Verdana"/>
                <a:ea typeface="Verdana"/>
                <a:cs typeface="Verdana"/>
                <a:sym typeface="Verdana"/>
              </a:rPr>
              <a:t>(</a:t>
            </a:r>
            <a:r>
              <a:rPr lang="en" sz="1150" dirty="0">
                <a:solidFill>
                  <a:srgbClr val="008800"/>
                </a:solidFill>
                <a:latin typeface="Verdana"/>
                <a:ea typeface="Verdana"/>
                <a:cs typeface="Verdana"/>
                <a:sym typeface="Verdana"/>
              </a:rPr>
              <a:t>"run"</a:t>
            </a:r>
            <a:r>
              <a:rPr lang="en" sz="1150" dirty="0">
                <a:solidFill>
                  <a:srgbClr val="666600"/>
                </a:solidFill>
                <a:latin typeface="Verdana"/>
                <a:ea typeface="Verdana"/>
                <a:cs typeface="Verdana"/>
                <a:sym typeface="Verdana"/>
              </a:rPr>
              <a:t>,</a:t>
            </a:r>
            <a:r>
              <a:rPr lang="en" sz="1150" dirty="0">
                <a:solidFill>
                  <a:srgbClr val="008800"/>
                </a:solidFill>
                <a:latin typeface="Verdana"/>
                <a:ea typeface="Verdana"/>
                <a:cs typeface="Verdana"/>
                <a:sym typeface="Verdana"/>
              </a:rPr>
              <a:t>'v'</a:t>
            </a:r>
            <a:r>
              <a:rPr lang="en" sz="1150" dirty="0">
                <a:solidFill>
                  <a:srgbClr val="666600"/>
                </a:solidFill>
                <a:latin typeface="Verdana"/>
                <a:ea typeface="Verdana"/>
                <a:cs typeface="Verdana"/>
                <a:sym typeface="Verdana"/>
              </a:rPr>
              <a:t>))</a:t>
            </a:r>
          </a:p>
          <a:p>
            <a:pPr lvl="0">
              <a:spcBef>
                <a:spcPts val="0"/>
              </a:spcBef>
              <a:buNone/>
            </a:pPr>
            <a:endParaRPr sz="1150" dirty="0">
              <a:solidFill>
                <a:srgbClr val="666600"/>
              </a:solidFill>
              <a:latin typeface="Verdana"/>
              <a:ea typeface="Verdana"/>
              <a:cs typeface="Verdana"/>
              <a:sym typeface="Verdana"/>
            </a:endParaRPr>
          </a:p>
          <a:p>
            <a:pPr lvl="0">
              <a:spcBef>
                <a:spcPts val="0"/>
              </a:spcBef>
              <a:buNone/>
            </a:pPr>
            <a:r>
              <a:rPr lang="en" sz="1150" dirty="0">
                <a:solidFill>
                  <a:srgbClr val="666600"/>
                </a:solidFill>
                <a:latin typeface="Verdana"/>
                <a:ea typeface="Verdana"/>
                <a:cs typeface="Verdana"/>
                <a:sym typeface="Verdana"/>
              </a:rPr>
              <a:t>Output:</a:t>
            </a:r>
          </a:p>
          <a:p>
            <a:pPr lvl="0">
              <a:spcBef>
                <a:spcPts val="0"/>
              </a:spcBef>
              <a:buNone/>
            </a:pPr>
            <a:r>
              <a:rPr lang="en" sz="1150" dirty="0">
                <a:solidFill>
                  <a:srgbClr val="666600"/>
                </a:solidFill>
                <a:latin typeface="Verdana"/>
                <a:ea typeface="Verdana"/>
                <a:cs typeface="Verdana"/>
                <a:sym typeface="Verdana"/>
              </a:rPr>
              <a:t>cat</a:t>
            </a:r>
          </a:p>
          <a:p>
            <a:pPr lvl="0">
              <a:spcBef>
                <a:spcPts val="0"/>
              </a:spcBef>
              <a:buNone/>
            </a:pPr>
            <a:r>
              <a:rPr lang="en" sz="1150" dirty="0">
                <a:solidFill>
                  <a:srgbClr val="666600"/>
                </a:solidFill>
                <a:latin typeface="Verdana"/>
                <a:ea typeface="Verdana"/>
                <a:cs typeface="Verdana"/>
                <a:sym typeface="Verdana"/>
              </a:rPr>
              <a:t>cactus</a:t>
            </a:r>
          </a:p>
          <a:p>
            <a:pPr lvl="0">
              <a:spcBef>
                <a:spcPts val="0"/>
              </a:spcBef>
              <a:buNone/>
            </a:pPr>
            <a:r>
              <a:rPr lang="en" sz="1150" dirty="0">
                <a:solidFill>
                  <a:srgbClr val="666600"/>
                </a:solidFill>
                <a:latin typeface="Verdana"/>
                <a:ea typeface="Verdana"/>
                <a:cs typeface="Verdana"/>
                <a:sym typeface="Verdana"/>
              </a:rPr>
              <a:t>goose</a:t>
            </a:r>
          </a:p>
          <a:p>
            <a:pPr lvl="0">
              <a:spcBef>
                <a:spcPts val="0"/>
              </a:spcBef>
              <a:buNone/>
            </a:pPr>
            <a:r>
              <a:rPr lang="en" sz="1150" dirty="0">
                <a:solidFill>
                  <a:srgbClr val="666600"/>
                </a:solidFill>
                <a:latin typeface="Verdana"/>
                <a:ea typeface="Verdana"/>
                <a:cs typeface="Verdana"/>
                <a:sym typeface="Verdana"/>
              </a:rPr>
              <a:t>rock</a:t>
            </a:r>
          </a:p>
          <a:p>
            <a:pPr lvl="0">
              <a:spcBef>
                <a:spcPts val="0"/>
              </a:spcBef>
              <a:buNone/>
            </a:pPr>
            <a:r>
              <a:rPr lang="en" sz="1150" dirty="0">
                <a:solidFill>
                  <a:srgbClr val="666600"/>
                </a:solidFill>
                <a:latin typeface="Verdana"/>
                <a:ea typeface="Verdana"/>
                <a:cs typeface="Verdana"/>
                <a:sym typeface="Verdana"/>
              </a:rPr>
              <a:t>python</a:t>
            </a:r>
          </a:p>
          <a:p>
            <a:pPr lvl="0">
              <a:spcBef>
                <a:spcPts val="0"/>
              </a:spcBef>
              <a:buNone/>
            </a:pPr>
            <a:r>
              <a:rPr lang="en" sz="1150" dirty="0">
                <a:solidFill>
                  <a:srgbClr val="666600"/>
                </a:solidFill>
                <a:latin typeface="Verdana"/>
                <a:ea typeface="Verdana"/>
                <a:cs typeface="Verdana"/>
                <a:sym typeface="Verdana"/>
              </a:rPr>
              <a:t>good</a:t>
            </a:r>
          </a:p>
          <a:p>
            <a:pPr lvl="0">
              <a:spcBef>
                <a:spcPts val="0"/>
              </a:spcBef>
              <a:buNone/>
            </a:pPr>
            <a:r>
              <a:rPr lang="en" sz="1150" dirty="0">
                <a:solidFill>
                  <a:srgbClr val="666600"/>
                </a:solidFill>
                <a:latin typeface="Verdana"/>
                <a:ea typeface="Verdana"/>
                <a:cs typeface="Verdana"/>
                <a:sym typeface="Verdana"/>
              </a:rPr>
              <a:t>best</a:t>
            </a:r>
          </a:p>
          <a:p>
            <a:pPr lvl="0">
              <a:spcBef>
                <a:spcPts val="0"/>
              </a:spcBef>
              <a:buNone/>
            </a:pPr>
            <a:r>
              <a:rPr lang="en" sz="1150" dirty="0">
                <a:solidFill>
                  <a:srgbClr val="666600"/>
                </a:solidFill>
                <a:latin typeface="Verdana"/>
                <a:ea typeface="Verdana"/>
                <a:cs typeface="Verdana"/>
                <a:sym typeface="Verdana"/>
              </a:rPr>
              <a:t>run</a:t>
            </a:r>
          </a:p>
          <a:p>
            <a:pPr lvl="0">
              <a:spcBef>
                <a:spcPts val="0"/>
              </a:spcBef>
              <a:buNone/>
            </a:pPr>
            <a:endParaRPr sz="1150" dirty="0">
              <a:solidFill>
                <a:srgbClr val="666600"/>
              </a:solidFill>
              <a:latin typeface="Verdana"/>
              <a:ea typeface="Verdana"/>
              <a:cs typeface="Verdana"/>
              <a:sym typeface="Verdana"/>
            </a:endParaRPr>
          </a:p>
          <a:p>
            <a:pPr lvl="0">
              <a:spcBef>
                <a:spcPts val="0"/>
              </a:spcBef>
              <a:buNone/>
            </a:pPr>
            <a:endParaRPr dirty="0"/>
          </a:p>
        </p:txBody>
      </p:sp>
    </p:spTree>
  </p:cSld>
  <p:clrMapOvr>
    <a:masterClrMapping/>
  </p:clrMapOvr>
  <p:transition spd="slow">
    <p:wip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Shape 221"/>
          <p:cNvSpPr txBox="1">
            <a:spLocks noGrp="1"/>
          </p:cNvSpPr>
          <p:nvPr>
            <p:ph type="title"/>
          </p:nvPr>
        </p:nvSpPr>
        <p:spPr>
          <a:xfrm>
            <a:off x="311700" y="555600"/>
            <a:ext cx="2808000" cy="755700"/>
          </a:xfrm>
          <a:prstGeom prst="rect">
            <a:avLst/>
          </a:prstGeom>
        </p:spPr>
        <p:txBody>
          <a:bodyPr lIns="91425" tIns="91425" rIns="91425" bIns="91425" anchor="b" anchorCtr="0">
            <a:noAutofit/>
          </a:bodyPr>
          <a:lstStyle/>
          <a:p>
            <a:pPr lvl="0">
              <a:spcBef>
                <a:spcPts val="0"/>
              </a:spcBef>
              <a:buNone/>
            </a:pPr>
            <a:r>
              <a:rPr lang="en"/>
              <a:t>WordNet</a:t>
            </a:r>
          </a:p>
        </p:txBody>
      </p:sp>
      <p:sp>
        <p:nvSpPr>
          <p:cNvPr id="222" name="Shape 222"/>
          <p:cNvSpPr txBox="1">
            <a:spLocks noGrp="1"/>
          </p:cNvSpPr>
          <p:nvPr>
            <p:ph type="body" idx="1"/>
          </p:nvPr>
        </p:nvSpPr>
        <p:spPr>
          <a:xfrm>
            <a:off x="311700" y="1465804"/>
            <a:ext cx="2808000" cy="3103200"/>
          </a:xfrm>
          <a:prstGeom prst="rect">
            <a:avLst/>
          </a:prstGeom>
        </p:spPr>
        <p:txBody>
          <a:bodyPr lIns="91425" tIns="91425" rIns="91425" bIns="91425" anchor="t" anchorCtr="0">
            <a:noAutofit/>
          </a:bodyPr>
          <a:lstStyle/>
          <a:p>
            <a:pPr lvl="0">
              <a:spcBef>
                <a:spcPts val="0"/>
              </a:spcBef>
              <a:buNone/>
            </a:pPr>
            <a:r>
              <a:rPr lang="en" sz="1150">
                <a:solidFill>
                  <a:srgbClr val="000000"/>
                </a:solidFill>
              </a:rPr>
              <a:t>WordNet is a lexical database for the English language, which was created by Princeton, and is part of the NLTK corpus.</a:t>
            </a:r>
          </a:p>
          <a:p>
            <a:pPr lvl="0">
              <a:spcBef>
                <a:spcPts val="0"/>
              </a:spcBef>
              <a:buNone/>
            </a:pPr>
            <a:r>
              <a:rPr lang="en" sz="1150">
                <a:solidFill>
                  <a:srgbClr val="000000"/>
                </a:solidFill>
              </a:rPr>
              <a:t>You can use WordNet alongside the NLTK module to find the meanings of words, synonyms, antonyms, and more.</a:t>
            </a:r>
          </a:p>
          <a:p>
            <a:pPr lvl="0">
              <a:spcBef>
                <a:spcPts val="0"/>
              </a:spcBef>
              <a:buNone/>
            </a:pPr>
            <a:endParaRPr/>
          </a:p>
        </p:txBody>
      </p:sp>
      <p:sp>
        <p:nvSpPr>
          <p:cNvPr id="223" name="Shape 223"/>
          <p:cNvSpPr txBox="1"/>
          <p:nvPr/>
        </p:nvSpPr>
        <p:spPr>
          <a:xfrm>
            <a:off x="3965500" y="1481225"/>
            <a:ext cx="4292100" cy="2810700"/>
          </a:xfrm>
          <a:prstGeom prst="rect">
            <a:avLst/>
          </a:prstGeom>
          <a:noFill/>
          <a:ln>
            <a:noFill/>
          </a:ln>
        </p:spPr>
        <p:txBody>
          <a:bodyPr lIns="91425" tIns="91425" rIns="91425" bIns="91425" anchor="t" anchorCtr="0">
            <a:noAutofit/>
          </a:bodyPr>
          <a:lstStyle/>
          <a:p>
            <a:pPr lvl="0">
              <a:spcBef>
                <a:spcPts val="0"/>
              </a:spcBef>
              <a:buNone/>
            </a:pPr>
            <a:r>
              <a:rPr lang="en" sz="1150" dirty="0">
                <a:latin typeface="Verdana"/>
                <a:ea typeface="Verdana"/>
                <a:cs typeface="Verdana"/>
                <a:sym typeface="Verdana"/>
              </a:rPr>
              <a:t>synonyms </a:t>
            </a:r>
            <a:r>
              <a:rPr lang="en" sz="1150" dirty="0">
                <a:solidFill>
                  <a:srgbClr val="666600"/>
                </a:solidFill>
                <a:latin typeface="Verdana"/>
                <a:ea typeface="Verdana"/>
                <a:cs typeface="Verdana"/>
                <a:sym typeface="Verdana"/>
              </a:rPr>
              <a:t>=</a:t>
            </a:r>
            <a:r>
              <a:rPr lang="en" sz="1150" dirty="0">
                <a:latin typeface="Verdana"/>
                <a:ea typeface="Verdana"/>
                <a:cs typeface="Verdana"/>
                <a:sym typeface="Verdana"/>
              </a:rPr>
              <a:t> </a:t>
            </a:r>
            <a:r>
              <a:rPr lang="en" sz="1150" dirty="0">
                <a:solidFill>
                  <a:srgbClr val="666600"/>
                </a:solidFill>
                <a:latin typeface="Verdana"/>
                <a:ea typeface="Verdana"/>
                <a:cs typeface="Verdana"/>
                <a:sym typeface="Verdana"/>
              </a:rPr>
              <a:t>[]</a:t>
            </a:r>
            <a:br>
              <a:rPr lang="en" sz="1150" dirty="0">
                <a:latin typeface="Verdana"/>
                <a:ea typeface="Verdana"/>
                <a:cs typeface="Verdana"/>
                <a:sym typeface="Verdana"/>
              </a:rPr>
            </a:br>
            <a:r>
              <a:rPr lang="en" sz="1150" dirty="0">
                <a:latin typeface="Verdana"/>
                <a:ea typeface="Verdana"/>
                <a:cs typeface="Verdana"/>
                <a:sym typeface="Verdana"/>
              </a:rPr>
              <a:t>antonyms </a:t>
            </a:r>
            <a:r>
              <a:rPr lang="en" sz="1150" dirty="0">
                <a:solidFill>
                  <a:srgbClr val="666600"/>
                </a:solidFill>
                <a:latin typeface="Verdana"/>
                <a:ea typeface="Verdana"/>
                <a:cs typeface="Verdana"/>
                <a:sym typeface="Verdana"/>
              </a:rPr>
              <a:t>=</a:t>
            </a:r>
            <a:r>
              <a:rPr lang="en" sz="1150" dirty="0">
                <a:latin typeface="Verdana"/>
                <a:ea typeface="Verdana"/>
                <a:cs typeface="Verdana"/>
                <a:sym typeface="Verdana"/>
              </a:rPr>
              <a:t> </a:t>
            </a:r>
            <a:r>
              <a:rPr lang="en" sz="1150" dirty="0">
                <a:solidFill>
                  <a:srgbClr val="666600"/>
                </a:solidFill>
                <a:latin typeface="Verdana"/>
                <a:ea typeface="Verdana"/>
                <a:cs typeface="Verdana"/>
                <a:sym typeface="Verdana"/>
              </a:rPr>
              <a:t>[]</a:t>
            </a:r>
            <a:br>
              <a:rPr lang="en" sz="1150" dirty="0">
                <a:latin typeface="Verdana"/>
                <a:ea typeface="Verdana"/>
                <a:cs typeface="Verdana"/>
                <a:sym typeface="Verdana"/>
              </a:rPr>
            </a:br>
            <a:br>
              <a:rPr lang="en" sz="1150" dirty="0">
                <a:latin typeface="Verdana"/>
                <a:ea typeface="Verdana"/>
                <a:cs typeface="Verdana"/>
                <a:sym typeface="Verdana"/>
              </a:rPr>
            </a:br>
            <a:r>
              <a:rPr lang="en" sz="1150" dirty="0">
                <a:solidFill>
                  <a:srgbClr val="000088"/>
                </a:solidFill>
                <a:latin typeface="Verdana"/>
                <a:ea typeface="Verdana"/>
                <a:cs typeface="Verdana"/>
                <a:sym typeface="Verdana"/>
              </a:rPr>
              <a:t>for</a:t>
            </a:r>
            <a:r>
              <a:rPr lang="en" sz="1150" dirty="0">
                <a:latin typeface="Verdana"/>
                <a:ea typeface="Verdana"/>
                <a:cs typeface="Verdana"/>
                <a:sym typeface="Verdana"/>
              </a:rPr>
              <a:t> syn </a:t>
            </a:r>
            <a:r>
              <a:rPr lang="en" sz="1150" dirty="0">
                <a:solidFill>
                  <a:srgbClr val="000088"/>
                </a:solidFill>
                <a:latin typeface="Verdana"/>
                <a:ea typeface="Verdana"/>
                <a:cs typeface="Verdana"/>
                <a:sym typeface="Verdana"/>
              </a:rPr>
              <a:t>in</a:t>
            </a:r>
            <a:r>
              <a:rPr lang="en" sz="1150" dirty="0">
                <a:latin typeface="Verdana"/>
                <a:ea typeface="Verdana"/>
                <a:cs typeface="Verdana"/>
                <a:sym typeface="Verdana"/>
              </a:rPr>
              <a:t> wordnet</a:t>
            </a:r>
            <a:r>
              <a:rPr lang="en" sz="1150" dirty="0">
                <a:solidFill>
                  <a:srgbClr val="666600"/>
                </a:solidFill>
                <a:latin typeface="Verdana"/>
                <a:ea typeface="Verdana"/>
                <a:cs typeface="Verdana"/>
                <a:sym typeface="Verdana"/>
              </a:rPr>
              <a:t>.</a:t>
            </a:r>
            <a:r>
              <a:rPr lang="en" sz="1150" dirty="0">
                <a:latin typeface="Verdana"/>
                <a:ea typeface="Verdana"/>
                <a:cs typeface="Verdana"/>
                <a:sym typeface="Verdana"/>
              </a:rPr>
              <a:t>synsets</a:t>
            </a:r>
            <a:r>
              <a:rPr lang="en" sz="1150" dirty="0">
                <a:solidFill>
                  <a:srgbClr val="666600"/>
                </a:solidFill>
                <a:latin typeface="Verdana"/>
                <a:ea typeface="Verdana"/>
                <a:cs typeface="Verdana"/>
                <a:sym typeface="Verdana"/>
              </a:rPr>
              <a:t>(</a:t>
            </a:r>
            <a:r>
              <a:rPr lang="en" sz="1150" dirty="0">
                <a:solidFill>
                  <a:srgbClr val="008800"/>
                </a:solidFill>
                <a:latin typeface="Verdana"/>
                <a:ea typeface="Verdana"/>
                <a:cs typeface="Verdana"/>
                <a:sym typeface="Verdana"/>
              </a:rPr>
              <a:t>"good"</a:t>
            </a:r>
            <a:r>
              <a:rPr lang="en" sz="1150" dirty="0">
                <a:solidFill>
                  <a:srgbClr val="666600"/>
                </a:solidFill>
                <a:latin typeface="Verdana"/>
                <a:ea typeface="Verdana"/>
                <a:cs typeface="Verdana"/>
                <a:sym typeface="Verdana"/>
              </a:rPr>
              <a:t>):</a:t>
            </a:r>
            <a:br>
              <a:rPr lang="en" sz="1150" dirty="0">
                <a:latin typeface="Verdana"/>
                <a:ea typeface="Verdana"/>
                <a:cs typeface="Verdana"/>
                <a:sym typeface="Verdana"/>
              </a:rPr>
            </a:br>
            <a:r>
              <a:rPr lang="en" sz="1150" dirty="0">
                <a:latin typeface="Verdana"/>
                <a:ea typeface="Verdana"/>
                <a:cs typeface="Verdana"/>
                <a:sym typeface="Verdana"/>
              </a:rPr>
              <a:t>    </a:t>
            </a:r>
            <a:r>
              <a:rPr lang="en" sz="1150" dirty="0">
                <a:solidFill>
                  <a:srgbClr val="000088"/>
                </a:solidFill>
                <a:latin typeface="Verdana"/>
                <a:ea typeface="Verdana"/>
                <a:cs typeface="Verdana"/>
                <a:sym typeface="Verdana"/>
              </a:rPr>
              <a:t>for</a:t>
            </a:r>
            <a:r>
              <a:rPr lang="en" sz="1150" dirty="0">
                <a:latin typeface="Verdana"/>
                <a:ea typeface="Verdana"/>
                <a:cs typeface="Verdana"/>
                <a:sym typeface="Verdana"/>
              </a:rPr>
              <a:t> l </a:t>
            </a:r>
            <a:r>
              <a:rPr lang="en" sz="1150" dirty="0">
                <a:solidFill>
                  <a:srgbClr val="000088"/>
                </a:solidFill>
                <a:latin typeface="Verdana"/>
                <a:ea typeface="Verdana"/>
                <a:cs typeface="Verdana"/>
                <a:sym typeface="Verdana"/>
              </a:rPr>
              <a:t>in</a:t>
            </a:r>
            <a:r>
              <a:rPr lang="en" sz="1150" dirty="0">
                <a:latin typeface="Verdana"/>
                <a:ea typeface="Verdana"/>
                <a:cs typeface="Verdana"/>
                <a:sym typeface="Verdana"/>
              </a:rPr>
              <a:t> syn</a:t>
            </a:r>
            <a:r>
              <a:rPr lang="en" sz="1150" dirty="0">
                <a:solidFill>
                  <a:srgbClr val="666600"/>
                </a:solidFill>
                <a:latin typeface="Verdana"/>
                <a:ea typeface="Verdana"/>
                <a:cs typeface="Verdana"/>
                <a:sym typeface="Verdana"/>
              </a:rPr>
              <a:t>.</a:t>
            </a:r>
            <a:r>
              <a:rPr lang="en" sz="1150" dirty="0">
                <a:latin typeface="Verdana"/>
                <a:ea typeface="Verdana"/>
                <a:cs typeface="Verdana"/>
                <a:sym typeface="Verdana"/>
              </a:rPr>
              <a:t>lemmas</a:t>
            </a:r>
            <a:r>
              <a:rPr lang="en" sz="1150" dirty="0">
                <a:solidFill>
                  <a:srgbClr val="666600"/>
                </a:solidFill>
                <a:latin typeface="Verdana"/>
                <a:ea typeface="Verdana"/>
                <a:cs typeface="Verdana"/>
                <a:sym typeface="Verdana"/>
              </a:rPr>
              <a:t>():</a:t>
            </a:r>
            <a:br>
              <a:rPr lang="en" sz="1150" dirty="0">
                <a:latin typeface="Verdana"/>
                <a:ea typeface="Verdana"/>
                <a:cs typeface="Verdana"/>
                <a:sym typeface="Verdana"/>
              </a:rPr>
            </a:br>
            <a:r>
              <a:rPr lang="en" sz="1150" dirty="0">
                <a:latin typeface="Verdana"/>
                <a:ea typeface="Verdana"/>
                <a:cs typeface="Verdana"/>
                <a:sym typeface="Verdana"/>
              </a:rPr>
              <a:t>        synonyms</a:t>
            </a:r>
            <a:r>
              <a:rPr lang="en" sz="1150" dirty="0">
                <a:solidFill>
                  <a:srgbClr val="666600"/>
                </a:solidFill>
                <a:latin typeface="Verdana"/>
                <a:ea typeface="Verdana"/>
                <a:cs typeface="Verdana"/>
                <a:sym typeface="Verdana"/>
              </a:rPr>
              <a:t>.</a:t>
            </a:r>
            <a:r>
              <a:rPr lang="en" sz="1150" dirty="0">
                <a:latin typeface="Verdana"/>
                <a:ea typeface="Verdana"/>
                <a:cs typeface="Verdana"/>
                <a:sym typeface="Verdana"/>
              </a:rPr>
              <a:t>append</a:t>
            </a:r>
            <a:r>
              <a:rPr lang="en" sz="1150" dirty="0">
                <a:solidFill>
                  <a:srgbClr val="666600"/>
                </a:solidFill>
                <a:latin typeface="Verdana"/>
                <a:ea typeface="Verdana"/>
                <a:cs typeface="Verdana"/>
                <a:sym typeface="Verdana"/>
              </a:rPr>
              <a:t>(</a:t>
            </a:r>
            <a:r>
              <a:rPr lang="en" sz="1150" dirty="0">
                <a:latin typeface="Verdana"/>
                <a:ea typeface="Verdana"/>
                <a:cs typeface="Verdana"/>
                <a:sym typeface="Verdana"/>
              </a:rPr>
              <a:t>l</a:t>
            </a:r>
            <a:r>
              <a:rPr lang="en" sz="1150" dirty="0">
                <a:solidFill>
                  <a:srgbClr val="666600"/>
                </a:solidFill>
                <a:latin typeface="Verdana"/>
                <a:ea typeface="Verdana"/>
                <a:cs typeface="Verdana"/>
                <a:sym typeface="Verdana"/>
              </a:rPr>
              <a:t>.</a:t>
            </a:r>
            <a:r>
              <a:rPr lang="en" sz="1150" dirty="0">
                <a:latin typeface="Verdana"/>
                <a:ea typeface="Verdana"/>
                <a:cs typeface="Verdana"/>
                <a:sym typeface="Verdana"/>
              </a:rPr>
              <a:t>name</a:t>
            </a:r>
            <a:r>
              <a:rPr lang="en" sz="1150" dirty="0">
                <a:solidFill>
                  <a:srgbClr val="666600"/>
                </a:solidFill>
                <a:latin typeface="Verdana"/>
                <a:ea typeface="Verdana"/>
                <a:cs typeface="Verdana"/>
                <a:sym typeface="Verdana"/>
              </a:rPr>
              <a:t>())</a:t>
            </a:r>
            <a:br>
              <a:rPr lang="en" sz="1150" dirty="0">
                <a:latin typeface="Verdana"/>
                <a:ea typeface="Verdana"/>
                <a:cs typeface="Verdana"/>
                <a:sym typeface="Verdana"/>
              </a:rPr>
            </a:br>
            <a:r>
              <a:rPr lang="en" sz="1150" dirty="0">
                <a:latin typeface="Verdana"/>
                <a:ea typeface="Verdana"/>
                <a:cs typeface="Verdana"/>
                <a:sym typeface="Verdana"/>
              </a:rPr>
              <a:t>        </a:t>
            </a:r>
            <a:r>
              <a:rPr lang="en" sz="1150" dirty="0">
                <a:solidFill>
                  <a:srgbClr val="000088"/>
                </a:solidFill>
                <a:latin typeface="Verdana"/>
                <a:ea typeface="Verdana"/>
                <a:cs typeface="Verdana"/>
                <a:sym typeface="Verdana"/>
              </a:rPr>
              <a:t>if</a:t>
            </a:r>
            <a:r>
              <a:rPr lang="en" sz="1150" dirty="0">
                <a:latin typeface="Verdana"/>
                <a:ea typeface="Verdana"/>
                <a:cs typeface="Verdana"/>
                <a:sym typeface="Verdana"/>
              </a:rPr>
              <a:t> l</a:t>
            </a:r>
            <a:r>
              <a:rPr lang="en" sz="1150" dirty="0">
                <a:solidFill>
                  <a:srgbClr val="666600"/>
                </a:solidFill>
                <a:latin typeface="Verdana"/>
                <a:ea typeface="Verdana"/>
                <a:cs typeface="Verdana"/>
                <a:sym typeface="Verdana"/>
              </a:rPr>
              <a:t>.</a:t>
            </a:r>
            <a:r>
              <a:rPr lang="en" sz="1150" dirty="0">
                <a:latin typeface="Verdana"/>
                <a:ea typeface="Verdana"/>
                <a:cs typeface="Verdana"/>
                <a:sym typeface="Verdana"/>
              </a:rPr>
              <a:t>antonyms</a:t>
            </a:r>
            <a:r>
              <a:rPr lang="en" sz="1150" dirty="0">
                <a:solidFill>
                  <a:srgbClr val="666600"/>
                </a:solidFill>
                <a:latin typeface="Verdana"/>
                <a:ea typeface="Verdana"/>
                <a:cs typeface="Verdana"/>
                <a:sym typeface="Verdana"/>
              </a:rPr>
              <a:t>():</a:t>
            </a:r>
            <a:br>
              <a:rPr lang="en" sz="1150" dirty="0">
                <a:latin typeface="Verdana"/>
                <a:ea typeface="Verdana"/>
                <a:cs typeface="Verdana"/>
                <a:sym typeface="Verdana"/>
              </a:rPr>
            </a:br>
            <a:r>
              <a:rPr lang="en" sz="1150" dirty="0">
                <a:latin typeface="Verdana"/>
                <a:ea typeface="Verdana"/>
                <a:cs typeface="Verdana"/>
                <a:sym typeface="Verdana"/>
              </a:rPr>
              <a:t>            antonyms</a:t>
            </a:r>
            <a:r>
              <a:rPr lang="en" sz="1150" dirty="0">
                <a:solidFill>
                  <a:srgbClr val="666600"/>
                </a:solidFill>
                <a:latin typeface="Verdana"/>
                <a:ea typeface="Verdana"/>
                <a:cs typeface="Verdana"/>
                <a:sym typeface="Verdana"/>
              </a:rPr>
              <a:t>.</a:t>
            </a:r>
            <a:r>
              <a:rPr lang="en" sz="1150" dirty="0">
                <a:latin typeface="Verdana"/>
                <a:ea typeface="Verdana"/>
                <a:cs typeface="Verdana"/>
                <a:sym typeface="Verdana"/>
              </a:rPr>
              <a:t>append</a:t>
            </a:r>
            <a:r>
              <a:rPr lang="en" sz="1150" dirty="0">
                <a:solidFill>
                  <a:srgbClr val="666600"/>
                </a:solidFill>
                <a:latin typeface="Verdana"/>
                <a:ea typeface="Verdana"/>
                <a:cs typeface="Verdana"/>
                <a:sym typeface="Verdana"/>
              </a:rPr>
              <a:t>(</a:t>
            </a:r>
            <a:r>
              <a:rPr lang="en" sz="1150" dirty="0">
                <a:latin typeface="Verdana"/>
                <a:ea typeface="Verdana"/>
                <a:cs typeface="Verdana"/>
                <a:sym typeface="Verdana"/>
              </a:rPr>
              <a:t>l</a:t>
            </a:r>
            <a:r>
              <a:rPr lang="en" sz="1150" dirty="0">
                <a:solidFill>
                  <a:srgbClr val="666600"/>
                </a:solidFill>
                <a:latin typeface="Verdana"/>
                <a:ea typeface="Verdana"/>
                <a:cs typeface="Verdana"/>
                <a:sym typeface="Verdana"/>
              </a:rPr>
              <a:t>.</a:t>
            </a:r>
            <a:r>
              <a:rPr lang="en" sz="1150" dirty="0">
                <a:latin typeface="Verdana"/>
                <a:ea typeface="Verdana"/>
                <a:cs typeface="Verdana"/>
                <a:sym typeface="Verdana"/>
              </a:rPr>
              <a:t>antonyms</a:t>
            </a:r>
            <a:r>
              <a:rPr lang="en" sz="1150" dirty="0">
                <a:solidFill>
                  <a:srgbClr val="666600"/>
                </a:solidFill>
                <a:latin typeface="Verdana"/>
                <a:ea typeface="Verdana"/>
                <a:cs typeface="Verdana"/>
                <a:sym typeface="Verdana"/>
              </a:rPr>
              <a:t>()[</a:t>
            </a:r>
            <a:r>
              <a:rPr lang="en" sz="1150" dirty="0">
                <a:solidFill>
                  <a:srgbClr val="006666"/>
                </a:solidFill>
                <a:latin typeface="Verdana"/>
                <a:ea typeface="Verdana"/>
                <a:cs typeface="Verdana"/>
                <a:sym typeface="Verdana"/>
              </a:rPr>
              <a:t>0</a:t>
            </a:r>
            <a:r>
              <a:rPr lang="en" sz="1150" dirty="0">
                <a:solidFill>
                  <a:srgbClr val="666600"/>
                </a:solidFill>
                <a:latin typeface="Verdana"/>
                <a:ea typeface="Verdana"/>
                <a:cs typeface="Verdana"/>
                <a:sym typeface="Verdana"/>
              </a:rPr>
              <a:t>].</a:t>
            </a:r>
            <a:r>
              <a:rPr lang="en" sz="1150" dirty="0">
                <a:latin typeface="Verdana"/>
                <a:ea typeface="Verdana"/>
                <a:cs typeface="Verdana"/>
                <a:sym typeface="Verdana"/>
              </a:rPr>
              <a:t>name</a:t>
            </a:r>
            <a:r>
              <a:rPr lang="en" sz="1150" dirty="0">
                <a:solidFill>
                  <a:srgbClr val="666600"/>
                </a:solidFill>
                <a:latin typeface="Verdana"/>
                <a:ea typeface="Verdana"/>
                <a:cs typeface="Verdana"/>
                <a:sym typeface="Verdana"/>
              </a:rPr>
              <a:t>())</a:t>
            </a:r>
            <a:br>
              <a:rPr lang="en" sz="1150" dirty="0">
                <a:latin typeface="Verdana"/>
                <a:ea typeface="Verdana"/>
                <a:cs typeface="Verdana"/>
                <a:sym typeface="Verdana"/>
              </a:rPr>
            </a:br>
            <a:br>
              <a:rPr lang="en" sz="1150" dirty="0">
                <a:latin typeface="Verdana"/>
                <a:ea typeface="Verdana"/>
                <a:cs typeface="Verdana"/>
                <a:sym typeface="Verdana"/>
              </a:rPr>
            </a:br>
            <a:r>
              <a:rPr lang="en" sz="1150" dirty="0">
                <a:solidFill>
                  <a:srgbClr val="000088"/>
                </a:solidFill>
                <a:latin typeface="Verdana"/>
                <a:ea typeface="Verdana"/>
                <a:cs typeface="Verdana"/>
                <a:sym typeface="Verdana"/>
              </a:rPr>
              <a:t>print</a:t>
            </a:r>
            <a:r>
              <a:rPr lang="en" sz="1150" dirty="0">
                <a:solidFill>
                  <a:srgbClr val="666600"/>
                </a:solidFill>
                <a:latin typeface="Verdana"/>
                <a:ea typeface="Verdana"/>
                <a:cs typeface="Verdana"/>
                <a:sym typeface="Verdana"/>
              </a:rPr>
              <a:t>(</a:t>
            </a:r>
            <a:r>
              <a:rPr lang="en" sz="1150" dirty="0">
                <a:solidFill>
                  <a:srgbClr val="000088"/>
                </a:solidFill>
                <a:latin typeface="Verdana"/>
                <a:ea typeface="Verdana"/>
                <a:cs typeface="Verdana"/>
                <a:sym typeface="Verdana"/>
              </a:rPr>
              <a:t>set</a:t>
            </a:r>
            <a:r>
              <a:rPr lang="en" sz="1150" dirty="0">
                <a:solidFill>
                  <a:srgbClr val="666600"/>
                </a:solidFill>
                <a:latin typeface="Verdana"/>
                <a:ea typeface="Verdana"/>
                <a:cs typeface="Verdana"/>
                <a:sym typeface="Verdana"/>
              </a:rPr>
              <a:t>(</a:t>
            </a:r>
            <a:r>
              <a:rPr lang="en" sz="1150" dirty="0">
                <a:latin typeface="Verdana"/>
                <a:ea typeface="Verdana"/>
                <a:cs typeface="Verdana"/>
                <a:sym typeface="Verdana"/>
              </a:rPr>
              <a:t>synonyms</a:t>
            </a:r>
            <a:r>
              <a:rPr lang="en" sz="1150" dirty="0">
                <a:solidFill>
                  <a:srgbClr val="666600"/>
                </a:solidFill>
                <a:latin typeface="Verdana"/>
                <a:ea typeface="Verdana"/>
                <a:cs typeface="Verdana"/>
                <a:sym typeface="Verdana"/>
              </a:rPr>
              <a:t>))</a:t>
            </a:r>
            <a:br>
              <a:rPr lang="en" sz="1150" dirty="0">
                <a:latin typeface="Verdana"/>
                <a:ea typeface="Verdana"/>
                <a:cs typeface="Verdana"/>
                <a:sym typeface="Verdana"/>
              </a:rPr>
            </a:br>
            <a:r>
              <a:rPr lang="en" sz="1150" dirty="0">
                <a:solidFill>
                  <a:srgbClr val="000088"/>
                </a:solidFill>
                <a:latin typeface="Verdana"/>
                <a:ea typeface="Verdana"/>
                <a:cs typeface="Verdana"/>
                <a:sym typeface="Verdana"/>
              </a:rPr>
              <a:t>print</a:t>
            </a:r>
            <a:r>
              <a:rPr lang="en" sz="1150" dirty="0">
                <a:solidFill>
                  <a:srgbClr val="666600"/>
                </a:solidFill>
                <a:latin typeface="Verdana"/>
                <a:ea typeface="Verdana"/>
                <a:cs typeface="Verdana"/>
                <a:sym typeface="Verdana"/>
              </a:rPr>
              <a:t>(</a:t>
            </a:r>
            <a:r>
              <a:rPr lang="en" sz="1150" dirty="0">
                <a:solidFill>
                  <a:srgbClr val="000088"/>
                </a:solidFill>
                <a:latin typeface="Verdana"/>
                <a:ea typeface="Verdana"/>
                <a:cs typeface="Verdana"/>
                <a:sym typeface="Verdana"/>
              </a:rPr>
              <a:t>set</a:t>
            </a:r>
            <a:r>
              <a:rPr lang="en" sz="1150" dirty="0">
                <a:solidFill>
                  <a:srgbClr val="666600"/>
                </a:solidFill>
                <a:latin typeface="Verdana"/>
                <a:ea typeface="Verdana"/>
                <a:cs typeface="Verdana"/>
                <a:sym typeface="Verdana"/>
              </a:rPr>
              <a:t>(</a:t>
            </a:r>
            <a:r>
              <a:rPr lang="en" sz="1150" dirty="0">
                <a:latin typeface="Verdana"/>
                <a:ea typeface="Verdana"/>
                <a:cs typeface="Verdana"/>
                <a:sym typeface="Verdana"/>
              </a:rPr>
              <a:t>antonyms</a:t>
            </a:r>
            <a:r>
              <a:rPr lang="en" sz="1150" dirty="0">
                <a:solidFill>
                  <a:srgbClr val="666600"/>
                </a:solidFill>
                <a:latin typeface="Verdana"/>
                <a:ea typeface="Verdana"/>
                <a:cs typeface="Verdana"/>
                <a:sym typeface="Verdana"/>
              </a:rPr>
              <a:t>))</a:t>
            </a:r>
          </a:p>
          <a:p>
            <a:pPr lvl="0">
              <a:spcBef>
                <a:spcPts val="0"/>
              </a:spcBef>
              <a:buNone/>
            </a:pPr>
            <a:endParaRPr sz="1150" dirty="0">
              <a:solidFill>
                <a:srgbClr val="000088"/>
              </a:solidFill>
              <a:latin typeface="Verdana"/>
              <a:ea typeface="Verdana"/>
              <a:cs typeface="Verdana"/>
              <a:sym typeface="Verdana"/>
            </a:endParaRPr>
          </a:p>
          <a:p>
            <a:pPr lvl="0">
              <a:spcBef>
                <a:spcPts val="0"/>
              </a:spcBef>
              <a:buNone/>
            </a:pPr>
            <a:r>
              <a:rPr lang="en" sz="1150" dirty="0">
                <a:solidFill>
                  <a:srgbClr val="000088"/>
                </a:solidFill>
                <a:latin typeface="Verdana"/>
                <a:ea typeface="Verdana"/>
                <a:cs typeface="Verdana"/>
                <a:sym typeface="Verdana"/>
              </a:rPr>
              <a:t>Output:</a:t>
            </a:r>
          </a:p>
          <a:p>
            <a:pPr lvl="0">
              <a:spcBef>
                <a:spcPts val="0"/>
              </a:spcBef>
              <a:buNone/>
            </a:pPr>
            <a:r>
              <a:rPr lang="en" sz="1150" dirty="0">
                <a:latin typeface="Roboto"/>
                <a:ea typeface="Roboto"/>
                <a:cs typeface="Roboto"/>
                <a:sym typeface="Roboto"/>
              </a:rPr>
              <a:t>{'beneficial', 'just', 'upright', 'thoroughly', 'in_force', 'well', 'skilful', 'skillful', 'sound', 'unspoiled', 'expert', 'proficient', 'in_effect'}</a:t>
            </a:r>
          </a:p>
        </p:txBody>
      </p:sp>
    </p:spTree>
  </p:cSld>
  <p:clrMapOvr>
    <a:masterClrMapping/>
  </p:clrMapOvr>
  <p:transition spd="slow">
    <p:wip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Shape 228"/>
          <p:cNvSpPr txBox="1">
            <a:spLocks noGrp="1"/>
          </p:cNvSpPr>
          <p:nvPr>
            <p:ph type="title"/>
          </p:nvPr>
        </p:nvSpPr>
        <p:spPr>
          <a:xfrm>
            <a:off x="311700" y="386552"/>
            <a:ext cx="3677100" cy="755700"/>
          </a:xfrm>
          <a:prstGeom prst="rect">
            <a:avLst/>
          </a:prstGeom>
        </p:spPr>
        <p:txBody>
          <a:bodyPr lIns="91425" tIns="91425" rIns="91425" bIns="91425" anchor="b" anchorCtr="0">
            <a:noAutofit/>
          </a:bodyPr>
          <a:lstStyle/>
          <a:p>
            <a:pPr lvl="0" rtl="0">
              <a:lnSpc>
                <a:spcPct val="115000"/>
              </a:lnSpc>
              <a:spcBef>
                <a:spcPts val="0"/>
              </a:spcBef>
              <a:spcAft>
                <a:spcPts val="1600"/>
              </a:spcAft>
              <a:buNone/>
            </a:pPr>
            <a:r>
              <a:rPr lang="en" dirty="0"/>
              <a:t>Similarity:Wu and Palmer</a:t>
            </a:r>
          </a:p>
        </p:txBody>
      </p:sp>
      <p:sp>
        <p:nvSpPr>
          <p:cNvPr id="229" name="Shape 229"/>
          <p:cNvSpPr txBox="1">
            <a:spLocks noGrp="1"/>
          </p:cNvSpPr>
          <p:nvPr>
            <p:ph type="body" idx="1"/>
          </p:nvPr>
        </p:nvSpPr>
        <p:spPr>
          <a:xfrm>
            <a:off x="426960" y="1311300"/>
            <a:ext cx="2808000" cy="3103200"/>
          </a:xfrm>
          <a:prstGeom prst="rect">
            <a:avLst/>
          </a:prstGeom>
        </p:spPr>
        <p:txBody>
          <a:bodyPr lIns="91425" tIns="91425" rIns="91425" bIns="91425" anchor="t" anchorCtr="0">
            <a:noAutofit/>
          </a:bodyPr>
          <a:lstStyle/>
          <a:p>
            <a:pPr lvl="0">
              <a:spcBef>
                <a:spcPts val="0"/>
              </a:spcBef>
              <a:buNone/>
            </a:pPr>
            <a:r>
              <a:rPr lang="en" sz="1150" dirty="0">
                <a:solidFill>
                  <a:srgbClr val="000000"/>
                </a:solidFill>
              </a:rPr>
              <a:t>We can also easily use WordNet to compare the similarity of two words and their tenses, by incorporating the Wu and Palmer method for semantic relatedness.</a:t>
            </a:r>
          </a:p>
        </p:txBody>
      </p:sp>
      <p:sp>
        <p:nvSpPr>
          <p:cNvPr id="230" name="Shape 230"/>
          <p:cNvSpPr txBox="1"/>
          <p:nvPr/>
        </p:nvSpPr>
        <p:spPr>
          <a:xfrm>
            <a:off x="3907200" y="1311300"/>
            <a:ext cx="4618500" cy="3685500"/>
          </a:xfrm>
          <a:prstGeom prst="rect">
            <a:avLst/>
          </a:prstGeom>
          <a:noFill/>
          <a:ln>
            <a:noFill/>
          </a:ln>
        </p:spPr>
        <p:txBody>
          <a:bodyPr lIns="91425" tIns="91425" rIns="91425" bIns="91425" anchor="t" anchorCtr="0">
            <a:noAutofit/>
          </a:bodyPr>
          <a:lstStyle/>
          <a:p>
            <a:pPr lvl="0">
              <a:spcBef>
                <a:spcPts val="0"/>
              </a:spcBef>
              <a:buNone/>
            </a:pPr>
            <a:r>
              <a:rPr lang="en" sz="1150" dirty="0">
                <a:latin typeface="Roboto"/>
                <a:ea typeface="Roboto"/>
                <a:cs typeface="Roboto"/>
                <a:sym typeface="Roboto"/>
              </a:rPr>
              <a:t>Let's compare the noun of "ship" and "boat:"</a:t>
            </a:r>
          </a:p>
          <a:p>
            <a:pPr lvl="0">
              <a:spcBef>
                <a:spcPts val="0"/>
              </a:spcBef>
              <a:buNone/>
            </a:pPr>
            <a:r>
              <a:rPr lang="en" sz="1150" dirty="0">
                <a:latin typeface="Verdana"/>
                <a:ea typeface="Verdana"/>
                <a:cs typeface="Verdana"/>
                <a:sym typeface="Verdana"/>
              </a:rPr>
              <a:t>w1 </a:t>
            </a:r>
            <a:r>
              <a:rPr lang="en" sz="1150" dirty="0">
                <a:solidFill>
                  <a:srgbClr val="666600"/>
                </a:solidFill>
                <a:latin typeface="Verdana"/>
                <a:ea typeface="Verdana"/>
                <a:cs typeface="Verdana"/>
                <a:sym typeface="Verdana"/>
              </a:rPr>
              <a:t>=</a:t>
            </a:r>
            <a:r>
              <a:rPr lang="en" sz="1150" dirty="0">
                <a:latin typeface="Verdana"/>
                <a:ea typeface="Verdana"/>
                <a:cs typeface="Verdana"/>
                <a:sym typeface="Verdana"/>
              </a:rPr>
              <a:t> wordnet</a:t>
            </a:r>
            <a:r>
              <a:rPr lang="en" sz="1150" dirty="0">
                <a:solidFill>
                  <a:srgbClr val="666600"/>
                </a:solidFill>
                <a:latin typeface="Verdana"/>
                <a:ea typeface="Verdana"/>
                <a:cs typeface="Verdana"/>
                <a:sym typeface="Verdana"/>
              </a:rPr>
              <a:t>.</a:t>
            </a:r>
            <a:r>
              <a:rPr lang="en" sz="1150" dirty="0">
                <a:latin typeface="Verdana"/>
                <a:ea typeface="Verdana"/>
                <a:cs typeface="Verdana"/>
                <a:sym typeface="Verdana"/>
              </a:rPr>
              <a:t>synset</a:t>
            </a:r>
            <a:r>
              <a:rPr lang="en" sz="1150" dirty="0">
                <a:solidFill>
                  <a:srgbClr val="666600"/>
                </a:solidFill>
                <a:latin typeface="Verdana"/>
                <a:ea typeface="Verdana"/>
                <a:cs typeface="Verdana"/>
                <a:sym typeface="Verdana"/>
              </a:rPr>
              <a:t>(</a:t>
            </a:r>
            <a:r>
              <a:rPr lang="en" sz="1150" dirty="0">
                <a:solidFill>
                  <a:srgbClr val="008800"/>
                </a:solidFill>
                <a:latin typeface="Verdana"/>
                <a:ea typeface="Verdana"/>
                <a:cs typeface="Verdana"/>
                <a:sym typeface="Verdana"/>
              </a:rPr>
              <a:t>'ship.n.01'</a:t>
            </a:r>
            <a:r>
              <a:rPr lang="en" sz="1150" dirty="0">
                <a:solidFill>
                  <a:srgbClr val="666600"/>
                </a:solidFill>
                <a:latin typeface="Verdana"/>
                <a:ea typeface="Verdana"/>
                <a:cs typeface="Verdana"/>
                <a:sym typeface="Verdana"/>
              </a:rPr>
              <a:t>)</a:t>
            </a:r>
            <a:br>
              <a:rPr lang="en" sz="1150" dirty="0">
                <a:latin typeface="Verdana"/>
                <a:ea typeface="Verdana"/>
                <a:cs typeface="Verdana"/>
                <a:sym typeface="Verdana"/>
              </a:rPr>
            </a:br>
            <a:r>
              <a:rPr lang="en" sz="1150" dirty="0">
                <a:latin typeface="Verdana"/>
                <a:ea typeface="Verdana"/>
                <a:cs typeface="Verdana"/>
                <a:sym typeface="Verdana"/>
              </a:rPr>
              <a:t>w2 </a:t>
            </a:r>
            <a:r>
              <a:rPr lang="en" sz="1150" dirty="0">
                <a:solidFill>
                  <a:srgbClr val="666600"/>
                </a:solidFill>
                <a:latin typeface="Verdana"/>
                <a:ea typeface="Verdana"/>
                <a:cs typeface="Verdana"/>
                <a:sym typeface="Verdana"/>
              </a:rPr>
              <a:t>=</a:t>
            </a:r>
            <a:r>
              <a:rPr lang="en" sz="1150" dirty="0">
                <a:latin typeface="Verdana"/>
                <a:ea typeface="Verdana"/>
                <a:cs typeface="Verdana"/>
                <a:sym typeface="Verdana"/>
              </a:rPr>
              <a:t> wordnet</a:t>
            </a:r>
            <a:r>
              <a:rPr lang="en" sz="1150" dirty="0">
                <a:solidFill>
                  <a:srgbClr val="666600"/>
                </a:solidFill>
                <a:latin typeface="Verdana"/>
                <a:ea typeface="Verdana"/>
                <a:cs typeface="Verdana"/>
                <a:sym typeface="Verdana"/>
              </a:rPr>
              <a:t>.</a:t>
            </a:r>
            <a:r>
              <a:rPr lang="en" sz="1150" dirty="0">
                <a:latin typeface="Verdana"/>
                <a:ea typeface="Verdana"/>
                <a:cs typeface="Verdana"/>
                <a:sym typeface="Verdana"/>
              </a:rPr>
              <a:t>synset</a:t>
            </a:r>
            <a:r>
              <a:rPr lang="en" sz="1150" dirty="0">
                <a:solidFill>
                  <a:srgbClr val="666600"/>
                </a:solidFill>
                <a:latin typeface="Verdana"/>
                <a:ea typeface="Verdana"/>
                <a:cs typeface="Verdana"/>
                <a:sym typeface="Verdana"/>
              </a:rPr>
              <a:t>(</a:t>
            </a:r>
            <a:r>
              <a:rPr lang="en" sz="1150" dirty="0">
                <a:solidFill>
                  <a:srgbClr val="008800"/>
                </a:solidFill>
                <a:latin typeface="Verdana"/>
                <a:ea typeface="Verdana"/>
                <a:cs typeface="Verdana"/>
                <a:sym typeface="Verdana"/>
              </a:rPr>
              <a:t>'boat.n.01'</a:t>
            </a:r>
            <a:r>
              <a:rPr lang="en" sz="1150" dirty="0">
                <a:solidFill>
                  <a:srgbClr val="666600"/>
                </a:solidFill>
                <a:latin typeface="Verdana"/>
                <a:ea typeface="Verdana"/>
                <a:cs typeface="Verdana"/>
                <a:sym typeface="Verdana"/>
              </a:rPr>
              <a:t>)</a:t>
            </a:r>
            <a:br>
              <a:rPr lang="en" sz="1150" dirty="0">
                <a:latin typeface="Verdana"/>
                <a:ea typeface="Verdana"/>
                <a:cs typeface="Verdana"/>
                <a:sym typeface="Verdana"/>
              </a:rPr>
            </a:br>
            <a:r>
              <a:rPr lang="en" sz="1150" dirty="0">
                <a:solidFill>
                  <a:srgbClr val="000088"/>
                </a:solidFill>
                <a:latin typeface="Verdana"/>
                <a:ea typeface="Verdana"/>
                <a:cs typeface="Verdana"/>
                <a:sym typeface="Verdana"/>
              </a:rPr>
              <a:t>print</a:t>
            </a:r>
            <a:r>
              <a:rPr lang="en" sz="1150" dirty="0">
                <a:solidFill>
                  <a:srgbClr val="666600"/>
                </a:solidFill>
                <a:latin typeface="Verdana"/>
                <a:ea typeface="Verdana"/>
                <a:cs typeface="Verdana"/>
                <a:sym typeface="Verdana"/>
              </a:rPr>
              <a:t>(</a:t>
            </a:r>
            <a:r>
              <a:rPr lang="en" sz="1150" dirty="0">
                <a:latin typeface="Verdana"/>
                <a:ea typeface="Verdana"/>
                <a:cs typeface="Verdana"/>
                <a:sym typeface="Verdana"/>
              </a:rPr>
              <a:t>w1</a:t>
            </a:r>
            <a:r>
              <a:rPr lang="en" sz="1150" dirty="0">
                <a:solidFill>
                  <a:srgbClr val="666600"/>
                </a:solidFill>
                <a:latin typeface="Verdana"/>
                <a:ea typeface="Verdana"/>
                <a:cs typeface="Verdana"/>
                <a:sym typeface="Verdana"/>
              </a:rPr>
              <a:t>.</a:t>
            </a:r>
            <a:r>
              <a:rPr lang="en" sz="1150" dirty="0">
                <a:latin typeface="Verdana"/>
                <a:ea typeface="Verdana"/>
                <a:cs typeface="Verdana"/>
                <a:sym typeface="Verdana"/>
              </a:rPr>
              <a:t>wup_similarity</a:t>
            </a:r>
            <a:r>
              <a:rPr lang="en" sz="1150" dirty="0">
                <a:solidFill>
                  <a:srgbClr val="666600"/>
                </a:solidFill>
                <a:latin typeface="Verdana"/>
                <a:ea typeface="Verdana"/>
                <a:cs typeface="Verdana"/>
                <a:sym typeface="Verdana"/>
              </a:rPr>
              <a:t>(</a:t>
            </a:r>
            <a:r>
              <a:rPr lang="en" sz="1150" dirty="0">
                <a:latin typeface="Verdana"/>
                <a:ea typeface="Verdana"/>
                <a:cs typeface="Verdana"/>
                <a:sym typeface="Verdana"/>
              </a:rPr>
              <a:t>w2</a:t>
            </a:r>
            <a:r>
              <a:rPr lang="en" sz="1150" dirty="0">
                <a:solidFill>
                  <a:srgbClr val="666600"/>
                </a:solidFill>
                <a:latin typeface="Verdana"/>
                <a:ea typeface="Verdana"/>
                <a:cs typeface="Verdana"/>
                <a:sym typeface="Verdana"/>
              </a:rPr>
              <a:t>))</a:t>
            </a:r>
          </a:p>
          <a:p>
            <a:pPr lvl="0">
              <a:spcBef>
                <a:spcPts val="0"/>
              </a:spcBef>
              <a:buNone/>
            </a:pPr>
            <a:r>
              <a:rPr lang="en" sz="1150" dirty="0">
                <a:latin typeface="Verdana"/>
                <a:ea typeface="Verdana"/>
                <a:cs typeface="Verdana"/>
                <a:sym typeface="Verdana"/>
              </a:rPr>
              <a:t>0.9090909090909091</a:t>
            </a:r>
          </a:p>
          <a:p>
            <a:pPr lvl="0">
              <a:spcBef>
                <a:spcPts val="0"/>
              </a:spcBef>
              <a:buNone/>
            </a:pPr>
            <a:endParaRPr sz="1150" dirty="0">
              <a:latin typeface="Verdana"/>
              <a:ea typeface="Verdana"/>
              <a:cs typeface="Verdana"/>
              <a:sym typeface="Verdana"/>
            </a:endParaRPr>
          </a:p>
          <a:p>
            <a:pPr lvl="0">
              <a:spcBef>
                <a:spcPts val="0"/>
              </a:spcBef>
              <a:buNone/>
            </a:pPr>
            <a:r>
              <a:rPr lang="en" sz="1150" dirty="0">
                <a:latin typeface="Verdana"/>
                <a:ea typeface="Verdana"/>
                <a:cs typeface="Verdana"/>
                <a:sym typeface="Verdana"/>
              </a:rPr>
              <a:t>w1 </a:t>
            </a:r>
            <a:r>
              <a:rPr lang="en" sz="1150" dirty="0">
                <a:solidFill>
                  <a:srgbClr val="666600"/>
                </a:solidFill>
                <a:latin typeface="Verdana"/>
                <a:ea typeface="Verdana"/>
                <a:cs typeface="Verdana"/>
                <a:sym typeface="Verdana"/>
              </a:rPr>
              <a:t>=</a:t>
            </a:r>
            <a:r>
              <a:rPr lang="en" sz="1150" dirty="0">
                <a:latin typeface="Verdana"/>
                <a:ea typeface="Verdana"/>
                <a:cs typeface="Verdana"/>
                <a:sym typeface="Verdana"/>
              </a:rPr>
              <a:t> wordnet</a:t>
            </a:r>
            <a:r>
              <a:rPr lang="en" sz="1150" dirty="0">
                <a:solidFill>
                  <a:srgbClr val="666600"/>
                </a:solidFill>
                <a:latin typeface="Verdana"/>
                <a:ea typeface="Verdana"/>
                <a:cs typeface="Verdana"/>
                <a:sym typeface="Verdana"/>
              </a:rPr>
              <a:t>.</a:t>
            </a:r>
            <a:r>
              <a:rPr lang="en" sz="1150" dirty="0">
                <a:latin typeface="Verdana"/>
                <a:ea typeface="Verdana"/>
                <a:cs typeface="Verdana"/>
                <a:sym typeface="Verdana"/>
              </a:rPr>
              <a:t>synset</a:t>
            </a:r>
            <a:r>
              <a:rPr lang="en" sz="1150" dirty="0">
                <a:solidFill>
                  <a:srgbClr val="666600"/>
                </a:solidFill>
                <a:latin typeface="Verdana"/>
                <a:ea typeface="Verdana"/>
                <a:cs typeface="Verdana"/>
                <a:sym typeface="Verdana"/>
              </a:rPr>
              <a:t>(</a:t>
            </a:r>
            <a:r>
              <a:rPr lang="en" sz="1150" dirty="0">
                <a:solidFill>
                  <a:srgbClr val="008800"/>
                </a:solidFill>
                <a:latin typeface="Verdana"/>
                <a:ea typeface="Verdana"/>
                <a:cs typeface="Verdana"/>
                <a:sym typeface="Verdana"/>
              </a:rPr>
              <a:t>'ship.n.01'</a:t>
            </a:r>
            <a:r>
              <a:rPr lang="en" sz="1150" dirty="0">
                <a:solidFill>
                  <a:srgbClr val="666600"/>
                </a:solidFill>
                <a:latin typeface="Verdana"/>
                <a:ea typeface="Verdana"/>
                <a:cs typeface="Verdana"/>
                <a:sym typeface="Verdana"/>
              </a:rPr>
              <a:t>)</a:t>
            </a:r>
            <a:br>
              <a:rPr lang="en" sz="1150" dirty="0">
                <a:latin typeface="Verdana"/>
                <a:ea typeface="Verdana"/>
                <a:cs typeface="Verdana"/>
                <a:sym typeface="Verdana"/>
              </a:rPr>
            </a:br>
            <a:r>
              <a:rPr lang="en" sz="1150" dirty="0">
                <a:latin typeface="Verdana"/>
                <a:ea typeface="Verdana"/>
                <a:cs typeface="Verdana"/>
                <a:sym typeface="Verdana"/>
              </a:rPr>
              <a:t>w2 </a:t>
            </a:r>
            <a:r>
              <a:rPr lang="en" sz="1150" dirty="0">
                <a:solidFill>
                  <a:srgbClr val="666600"/>
                </a:solidFill>
                <a:latin typeface="Verdana"/>
                <a:ea typeface="Verdana"/>
                <a:cs typeface="Verdana"/>
                <a:sym typeface="Verdana"/>
              </a:rPr>
              <a:t>=</a:t>
            </a:r>
            <a:r>
              <a:rPr lang="en" sz="1150" dirty="0">
                <a:latin typeface="Verdana"/>
                <a:ea typeface="Verdana"/>
                <a:cs typeface="Verdana"/>
                <a:sym typeface="Verdana"/>
              </a:rPr>
              <a:t> wordnet</a:t>
            </a:r>
            <a:r>
              <a:rPr lang="en" sz="1150" dirty="0">
                <a:solidFill>
                  <a:srgbClr val="666600"/>
                </a:solidFill>
                <a:latin typeface="Verdana"/>
                <a:ea typeface="Verdana"/>
                <a:cs typeface="Verdana"/>
                <a:sym typeface="Verdana"/>
              </a:rPr>
              <a:t>.</a:t>
            </a:r>
            <a:r>
              <a:rPr lang="en" sz="1150" dirty="0">
                <a:latin typeface="Verdana"/>
                <a:ea typeface="Verdana"/>
                <a:cs typeface="Verdana"/>
                <a:sym typeface="Verdana"/>
              </a:rPr>
              <a:t>synset</a:t>
            </a:r>
            <a:r>
              <a:rPr lang="en" sz="1150" dirty="0">
                <a:solidFill>
                  <a:srgbClr val="666600"/>
                </a:solidFill>
                <a:latin typeface="Verdana"/>
                <a:ea typeface="Verdana"/>
                <a:cs typeface="Verdana"/>
                <a:sym typeface="Verdana"/>
              </a:rPr>
              <a:t>(</a:t>
            </a:r>
            <a:r>
              <a:rPr lang="en" sz="1150" dirty="0">
                <a:solidFill>
                  <a:srgbClr val="008800"/>
                </a:solidFill>
                <a:latin typeface="Verdana"/>
                <a:ea typeface="Verdana"/>
                <a:cs typeface="Verdana"/>
                <a:sym typeface="Verdana"/>
              </a:rPr>
              <a:t>'car.n.01'</a:t>
            </a:r>
            <a:r>
              <a:rPr lang="en" sz="1150" dirty="0">
                <a:solidFill>
                  <a:srgbClr val="666600"/>
                </a:solidFill>
                <a:latin typeface="Verdana"/>
                <a:ea typeface="Verdana"/>
                <a:cs typeface="Verdana"/>
                <a:sym typeface="Verdana"/>
              </a:rPr>
              <a:t>)</a:t>
            </a:r>
            <a:br>
              <a:rPr lang="en" sz="1150" dirty="0">
                <a:latin typeface="Verdana"/>
                <a:ea typeface="Verdana"/>
                <a:cs typeface="Verdana"/>
                <a:sym typeface="Verdana"/>
              </a:rPr>
            </a:br>
            <a:r>
              <a:rPr lang="en" sz="1150" dirty="0">
                <a:solidFill>
                  <a:srgbClr val="000088"/>
                </a:solidFill>
                <a:latin typeface="Verdana"/>
                <a:ea typeface="Verdana"/>
                <a:cs typeface="Verdana"/>
                <a:sym typeface="Verdana"/>
              </a:rPr>
              <a:t>print</a:t>
            </a:r>
            <a:r>
              <a:rPr lang="en" sz="1150" dirty="0">
                <a:solidFill>
                  <a:srgbClr val="666600"/>
                </a:solidFill>
                <a:latin typeface="Verdana"/>
                <a:ea typeface="Verdana"/>
                <a:cs typeface="Verdana"/>
                <a:sym typeface="Verdana"/>
              </a:rPr>
              <a:t>(</a:t>
            </a:r>
            <a:r>
              <a:rPr lang="en" sz="1150" dirty="0">
                <a:latin typeface="Verdana"/>
                <a:ea typeface="Verdana"/>
                <a:cs typeface="Verdana"/>
                <a:sym typeface="Verdana"/>
              </a:rPr>
              <a:t>w1</a:t>
            </a:r>
            <a:r>
              <a:rPr lang="en" sz="1150" dirty="0">
                <a:solidFill>
                  <a:srgbClr val="666600"/>
                </a:solidFill>
                <a:latin typeface="Verdana"/>
                <a:ea typeface="Verdana"/>
                <a:cs typeface="Verdana"/>
                <a:sym typeface="Verdana"/>
              </a:rPr>
              <a:t>.</a:t>
            </a:r>
            <a:r>
              <a:rPr lang="en" sz="1150" dirty="0">
                <a:latin typeface="Verdana"/>
                <a:ea typeface="Verdana"/>
                <a:cs typeface="Verdana"/>
                <a:sym typeface="Verdana"/>
              </a:rPr>
              <a:t>wup_similarity</a:t>
            </a:r>
            <a:r>
              <a:rPr lang="en" sz="1150" dirty="0">
                <a:solidFill>
                  <a:srgbClr val="666600"/>
                </a:solidFill>
                <a:latin typeface="Verdana"/>
                <a:ea typeface="Verdana"/>
                <a:cs typeface="Verdana"/>
                <a:sym typeface="Verdana"/>
              </a:rPr>
              <a:t>(</a:t>
            </a:r>
            <a:r>
              <a:rPr lang="en" sz="1150" dirty="0">
                <a:latin typeface="Verdana"/>
                <a:ea typeface="Verdana"/>
                <a:cs typeface="Verdana"/>
                <a:sym typeface="Verdana"/>
              </a:rPr>
              <a:t>w2</a:t>
            </a:r>
            <a:r>
              <a:rPr lang="en" sz="1150" dirty="0">
                <a:solidFill>
                  <a:srgbClr val="666600"/>
                </a:solidFill>
                <a:latin typeface="Verdana"/>
                <a:ea typeface="Verdana"/>
                <a:cs typeface="Verdana"/>
                <a:sym typeface="Verdana"/>
              </a:rPr>
              <a:t>))</a:t>
            </a:r>
          </a:p>
          <a:p>
            <a:pPr lvl="0">
              <a:spcBef>
                <a:spcPts val="0"/>
              </a:spcBef>
              <a:buNone/>
            </a:pPr>
            <a:r>
              <a:rPr lang="en" sz="1150" dirty="0">
                <a:latin typeface="Verdana"/>
                <a:ea typeface="Verdana"/>
                <a:cs typeface="Verdana"/>
                <a:sym typeface="Verdana"/>
              </a:rPr>
              <a:t>0.6956521739130435</a:t>
            </a:r>
          </a:p>
          <a:p>
            <a:pPr lvl="0">
              <a:spcBef>
                <a:spcPts val="0"/>
              </a:spcBef>
              <a:buNone/>
            </a:pPr>
            <a:endParaRPr sz="1150" dirty="0">
              <a:latin typeface="Verdana"/>
              <a:ea typeface="Verdana"/>
              <a:cs typeface="Verdana"/>
              <a:sym typeface="Verdana"/>
            </a:endParaRPr>
          </a:p>
          <a:p>
            <a:pPr lvl="0">
              <a:spcBef>
                <a:spcPts val="0"/>
              </a:spcBef>
              <a:buNone/>
            </a:pPr>
            <a:r>
              <a:rPr lang="en" sz="1150" dirty="0">
                <a:latin typeface="Verdana"/>
                <a:ea typeface="Verdana"/>
                <a:cs typeface="Verdana"/>
                <a:sym typeface="Verdana"/>
              </a:rPr>
              <a:t>w1 </a:t>
            </a:r>
            <a:r>
              <a:rPr lang="en" sz="1150" dirty="0">
                <a:solidFill>
                  <a:srgbClr val="666600"/>
                </a:solidFill>
                <a:latin typeface="Verdana"/>
                <a:ea typeface="Verdana"/>
                <a:cs typeface="Verdana"/>
                <a:sym typeface="Verdana"/>
              </a:rPr>
              <a:t>=</a:t>
            </a:r>
            <a:r>
              <a:rPr lang="en" sz="1150" dirty="0">
                <a:latin typeface="Verdana"/>
                <a:ea typeface="Verdana"/>
                <a:cs typeface="Verdana"/>
                <a:sym typeface="Verdana"/>
              </a:rPr>
              <a:t> wordnet</a:t>
            </a:r>
            <a:r>
              <a:rPr lang="en" sz="1150" dirty="0">
                <a:solidFill>
                  <a:srgbClr val="666600"/>
                </a:solidFill>
                <a:latin typeface="Verdana"/>
                <a:ea typeface="Verdana"/>
                <a:cs typeface="Verdana"/>
                <a:sym typeface="Verdana"/>
              </a:rPr>
              <a:t>.</a:t>
            </a:r>
            <a:r>
              <a:rPr lang="en" sz="1150" dirty="0">
                <a:latin typeface="Verdana"/>
                <a:ea typeface="Verdana"/>
                <a:cs typeface="Verdana"/>
                <a:sym typeface="Verdana"/>
              </a:rPr>
              <a:t>synset</a:t>
            </a:r>
            <a:r>
              <a:rPr lang="en" sz="1150" dirty="0">
                <a:solidFill>
                  <a:srgbClr val="666600"/>
                </a:solidFill>
                <a:latin typeface="Verdana"/>
                <a:ea typeface="Verdana"/>
                <a:cs typeface="Verdana"/>
                <a:sym typeface="Verdana"/>
              </a:rPr>
              <a:t>(</a:t>
            </a:r>
            <a:r>
              <a:rPr lang="en" sz="1150" dirty="0">
                <a:solidFill>
                  <a:srgbClr val="008800"/>
                </a:solidFill>
                <a:latin typeface="Verdana"/>
                <a:ea typeface="Verdana"/>
                <a:cs typeface="Verdana"/>
                <a:sym typeface="Verdana"/>
              </a:rPr>
              <a:t>'ship.n.01'</a:t>
            </a:r>
            <a:r>
              <a:rPr lang="en" sz="1150" dirty="0">
                <a:solidFill>
                  <a:srgbClr val="666600"/>
                </a:solidFill>
                <a:latin typeface="Verdana"/>
                <a:ea typeface="Verdana"/>
                <a:cs typeface="Verdana"/>
                <a:sym typeface="Verdana"/>
              </a:rPr>
              <a:t>)</a:t>
            </a:r>
            <a:br>
              <a:rPr lang="en" sz="1150" dirty="0">
                <a:latin typeface="Verdana"/>
                <a:ea typeface="Verdana"/>
                <a:cs typeface="Verdana"/>
                <a:sym typeface="Verdana"/>
              </a:rPr>
            </a:br>
            <a:r>
              <a:rPr lang="en" sz="1150" dirty="0">
                <a:latin typeface="Verdana"/>
                <a:ea typeface="Verdana"/>
                <a:cs typeface="Verdana"/>
                <a:sym typeface="Verdana"/>
              </a:rPr>
              <a:t>w2 </a:t>
            </a:r>
            <a:r>
              <a:rPr lang="en" sz="1150" dirty="0">
                <a:solidFill>
                  <a:srgbClr val="666600"/>
                </a:solidFill>
                <a:latin typeface="Verdana"/>
                <a:ea typeface="Verdana"/>
                <a:cs typeface="Verdana"/>
                <a:sym typeface="Verdana"/>
              </a:rPr>
              <a:t>=</a:t>
            </a:r>
            <a:r>
              <a:rPr lang="en" sz="1150" dirty="0">
                <a:latin typeface="Verdana"/>
                <a:ea typeface="Verdana"/>
                <a:cs typeface="Verdana"/>
                <a:sym typeface="Verdana"/>
              </a:rPr>
              <a:t> wordnet</a:t>
            </a:r>
            <a:r>
              <a:rPr lang="en" sz="1150" dirty="0">
                <a:solidFill>
                  <a:srgbClr val="666600"/>
                </a:solidFill>
                <a:latin typeface="Verdana"/>
                <a:ea typeface="Verdana"/>
                <a:cs typeface="Verdana"/>
                <a:sym typeface="Verdana"/>
              </a:rPr>
              <a:t>.</a:t>
            </a:r>
            <a:r>
              <a:rPr lang="en" sz="1150" dirty="0">
                <a:latin typeface="Verdana"/>
                <a:ea typeface="Verdana"/>
                <a:cs typeface="Verdana"/>
                <a:sym typeface="Verdana"/>
              </a:rPr>
              <a:t>synset</a:t>
            </a:r>
            <a:r>
              <a:rPr lang="en" sz="1150" dirty="0">
                <a:solidFill>
                  <a:srgbClr val="666600"/>
                </a:solidFill>
                <a:latin typeface="Verdana"/>
                <a:ea typeface="Verdana"/>
                <a:cs typeface="Verdana"/>
                <a:sym typeface="Verdana"/>
              </a:rPr>
              <a:t>(</a:t>
            </a:r>
            <a:r>
              <a:rPr lang="en" sz="1150" dirty="0">
                <a:solidFill>
                  <a:srgbClr val="008800"/>
                </a:solidFill>
                <a:latin typeface="Verdana"/>
                <a:ea typeface="Verdana"/>
                <a:cs typeface="Verdana"/>
                <a:sym typeface="Verdana"/>
              </a:rPr>
              <a:t>'cat.n.01'</a:t>
            </a:r>
            <a:r>
              <a:rPr lang="en" sz="1150" dirty="0">
                <a:solidFill>
                  <a:srgbClr val="666600"/>
                </a:solidFill>
                <a:latin typeface="Verdana"/>
                <a:ea typeface="Verdana"/>
                <a:cs typeface="Verdana"/>
                <a:sym typeface="Verdana"/>
              </a:rPr>
              <a:t>)</a:t>
            </a:r>
            <a:br>
              <a:rPr lang="en" sz="1150" dirty="0">
                <a:latin typeface="Verdana"/>
                <a:ea typeface="Verdana"/>
                <a:cs typeface="Verdana"/>
                <a:sym typeface="Verdana"/>
              </a:rPr>
            </a:br>
            <a:r>
              <a:rPr lang="en" sz="1150" dirty="0">
                <a:solidFill>
                  <a:srgbClr val="000088"/>
                </a:solidFill>
                <a:latin typeface="Verdana"/>
                <a:ea typeface="Verdana"/>
                <a:cs typeface="Verdana"/>
                <a:sym typeface="Verdana"/>
              </a:rPr>
              <a:t>print</a:t>
            </a:r>
            <a:r>
              <a:rPr lang="en" sz="1150" dirty="0">
                <a:solidFill>
                  <a:srgbClr val="666600"/>
                </a:solidFill>
                <a:latin typeface="Verdana"/>
                <a:ea typeface="Verdana"/>
                <a:cs typeface="Verdana"/>
                <a:sym typeface="Verdana"/>
              </a:rPr>
              <a:t>(</a:t>
            </a:r>
            <a:r>
              <a:rPr lang="en" sz="1150" dirty="0">
                <a:latin typeface="Verdana"/>
                <a:ea typeface="Verdana"/>
                <a:cs typeface="Verdana"/>
                <a:sym typeface="Verdana"/>
              </a:rPr>
              <a:t>w1</a:t>
            </a:r>
            <a:r>
              <a:rPr lang="en" sz="1150" dirty="0">
                <a:solidFill>
                  <a:srgbClr val="666600"/>
                </a:solidFill>
                <a:latin typeface="Verdana"/>
                <a:ea typeface="Verdana"/>
                <a:cs typeface="Verdana"/>
                <a:sym typeface="Verdana"/>
              </a:rPr>
              <a:t>.</a:t>
            </a:r>
            <a:r>
              <a:rPr lang="en" sz="1150" dirty="0">
                <a:latin typeface="Verdana"/>
                <a:ea typeface="Verdana"/>
                <a:cs typeface="Verdana"/>
                <a:sym typeface="Verdana"/>
              </a:rPr>
              <a:t>wup_similarity</a:t>
            </a:r>
            <a:r>
              <a:rPr lang="en" sz="1150" dirty="0">
                <a:solidFill>
                  <a:srgbClr val="666600"/>
                </a:solidFill>
                <a:latin typeface="Verdana"/>
                <a:ea typeface="Verdana"/>
                <a:cs typeface="Verdana"/>
                <a:sym typeface="Verdana"/>
              </a:rPr>
              <a:t>(</a:t>
            </a:r>
            <a:r>
              <a:rPr lang="en" sz="1150" dirty="0">
                <a:latin typeface="Verdana"/>
                <a:ea typeface="Verdana"/>
                <a:cs typeface="Verdana"/>
                <a:sym typeface="Verdana"/>
              </a:rPr>
              <a:t>w2</a:t>
            </a:r>
            <a:r>
              <a:rPr lang="en" sz="1150" dirty="0">
                <a:solidFill>
                  <a:srgbClr val="666600"/>
                </a:solidFill>
                <a:latin typeface="Verdana"/>
                <a:ea typeface="Verdana"/>
                <a:cs typeface="Verdana"/>
                <a:sym typeface="Verdana"/>
              </a:rPr>
              <a:t>))</a:t>
            </a:r>
          </a:p>
          <a:p>
            <a:pPr lvl="0">
              <a:spcBef>
                <a:spcPts val="0"/>
              </a:spcBef>
              <a:buNone/>
            </a:pPr>
            <a:r>
              <a:rPr lang="en" sz="1150" dirty="0">
                <a:latin typeface="Verdana"/>
                <a:ea typeface="Verdana"/>
                <a:cs typeface="Verdana"/>
                <a:sym typeface="Verdana"/>
              </a:rPr>
              <a:t>0.38095238095238093</a:t>
            </a:r>
          </a:p>
          <a:p>
            <a:pPr lvl="0">
              <a:spcBef>
                <a:spcPts val="0"/>
              </a:spcBef>
              <a:buNone/>
            </a:pPr>
            <a:endParaRPr sz="1150" dirty="0">
              <a:latin typeface="Roboto"/>
              <a:ea typeface="Roboto"/>
              <a:cs typeface="Roboto"/>
              <a:sym typeface="Roboto"/>
            </a:endParaRPr>
          </a:p>
        </p:txBody>
      </p:sp>
    </p:spTree>
  </p:cSld>
  <p:clrMapOvr>
    <a:masterClrMapping/>
  </p:clrMapOvr>
  <p:transition spd="slow">
    <p:wip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Shape 235"/>
          <p:cNvSpPr txBox="1">
            <a:spLocks noGrp="1"/>
          </p:cNvSpPr>
          <p:nvPr>
            <p:ph type="title"/>
          </p:nvPr>
        </p:nvSpPr>
        <p:spPr>
          <a:xfrm>
            <a:off x="311700" y="179479"/>
            <a:ext cx="8520600" cy="607800"/>
          </a:xfrm>
          <a:prstGeom prst="rect">
            <a:avLst/>
          </a:prstGeom>
        </p:spPr>
        <p:txBody>
          <a:bodyPr lIns="91425" tIns="91425" rIns="91425" bIns="91425" anchor="t" anchorCtr="0">
            <a:noAutofit/>
          </a:bodyPr>
          <a:lstStyle/>
          <a:p>
            <a:pPr lvl="0">
              <a:spcBef>
                <a:spcPts val="0"/>
              </a:spcBef>
              <a:buNone/>
            </a:pPr>
            <a:r>
              <a:rPr lang="en" dirty="0"/>
              <a:t>AIML</a:t>
            </a:r>
          </a:p>
        </p:txBody>
      </p:sp>
      <p:sp>
        <p:nvSpPr>
          <p:cNvPr id="236" name="Shape 236"/>
          <p:cNvSpPr txBox="1">
            <a:spLocks noGrp="1"/>
          </p:cNvSpPr>
          <p:nvPr>
            <p:ph type="body" idx="1"/>
          </p:nvPr>
        </p:nvSpPr>
        <p:spPr>
          <a:xfrm>
            <a:off x="373172" y="894856"/>
            <a:ext cx="8520600" cy="2847269"/>
          </a:xfrm>
          <a:prstGeom prst="rect">
            <a:avLst/>
          </a:prstGeom>
        </p:spPr>
        <p:txBody>
          <a:bodyPr lIns="91425" tIns="91425" rIns="91425" bIns="91425" anchor="t" anchorCtr="0">
            <a:noAutofit/>
          </a:bodyPr>
          <a:lstStyle/>
          <a:p>
            <a:pPr marL="514350" lvl="0" indent="-285750" rtl="0">
              <a:lnSpc>
                <a:spcPct val="100000"/>
              </a:lnSpc>
              <a:spcBef>
                <a:spcPts val="0"/>
              </a:spcBef>
              <a:buFont typeface="Arial" panose="020B0604020202020204" pitchFamily="34" charset="0"/>
              <a:buChar char="•"/>
            </a:pPr>
            <a:r>
              <a:rPr lang="en" dirty="0">
                <a:solidFill>
                  <a:srgbClr val="000000"/>
                </a:solidFill>
                <a:highlight>
                  <a:srgbClr val="FFFFFF"/>
                </a:highlight>
                <a:latin typeface="Verdana"/>
                <a:ea typeface="Verdana"/>
                <a:cs typeface="Verdana"/>
                <a:sym typeface="Verdana"/>
              </a:rPr>
              <a:t>Artificial Intelligence Markup Language</a:t>
            </a:r>
          </a:p>
          <a:p>
            <a:pPr marL="514350" lvl="0" indent="-285750" rtl="0">
              <a:lnSpc>
                <a:spcPct val="100000"/>
              </a:lnSpc>
              <a:spcBef>
                <a:spcPts val="0"/>
              </a:spcBef>
              <a:buClr>
                <a:srgbClr val="000000"/>
              </a:buClr>
              <a:buFont typeface="Arial" panose="020B0604020202020204" pitchFamily="34" charset="0"/>
              <a:buChar char="•"/>
            </a:pPr>
            <a:r>
              <a:rPr lang="en" dirty="0">
                <a:solidFill>
                  <a:srgbClr val="000000"/>
                </a:solidFill>
                <a:highlight>
                  <a:srgbClr val="FFFFFF"/>
                </a:highlight>
                <a:latin typeface="Verdana"/>
                <a:ea typeface="Verdana"/>
                <a:cs typeface="Verdana"/>
                <a:sym typeface="Verdana"/>
              </a:rPr>
              <a:t>It is an XML-compliant language </a:t>
            </a:r>
          </a:p>
          <a:p>
            <a:pPr marL="514350" lvl="0" indent="-285750" rtl="0">
              <a:lnSpc>
                <a:spcPct val="100000"/>
              </a:lnSpc>
              <a:spcBef>
                <a:spcPts val="0"/>
              </a:spcBef>
              <a:buClr>
                <a:srgbClr val="000000"/>
              </a:buClr>
              <a:buFont typeface="Arial" panose="020B0604020202020204" pitchFamily="34" charset="0"/>
              <a:buChar char="•"/>
            </a:pPr>
            <a:r>
              <a:rPr lang="en" dirty="0">
                <a:solidFill>
                  <a:srgbClr val="000000"/>
                </a:solidFill>
                <a:highlight>
                  <a:srgbClr val="FFFFFF"/>
                </a:highlight>
                <a:latin typeface="Verdana"/>
                <a:ea typeface="Verdana"/>
                <a:cs typeface="Verdana"/>
                <a:sym typeface="Verdana"/>
              </a:rPr>
              <a:t>Easy to learn</a:t>
            </a:r>
          </a:p>
          <a:p>
            <a:pPr marL="514350" lvl="0" indent="-285750" rtl="0">
              <a:lnSpc>
                <a:spcPct val="100000"/>
              </a:lnSpc>
              <a:spcBef>
                <a:spcPts val="0"/>
              </a:spcBef>
              <a:buClr>
                <a:srgbClr val="000000"/>
              </a:buClr>
              <a:buFont typeface="Arial" panose="020B0604020202020204" pitchFamily="34" charset="0"/>
              <a:buChar char="•"/>
            </a:pPr>
            <a:r>
              <a:rPr lang="en" dirty="0">
                <a:solidFill>
                  <a:srgbClr val="000000"/>
                </a:solidFill>
                <a:highlight>
                  <a:srgbClr val="FFFFFF"/>
                </a:highlight>
                <a:latin typeface="Verdana"/>
                <a:ea typeface="Verdana"/>
                <a:cs typeface="Verdana"/>
                <a:sym typeface="Verdana"/>
              </a:rPr>
              <a:t>Makes it possible for you to begin customizing an Alicebot or creating one from scratch within minutes.</a:t>
            </a:r>
          </a:p>
          <a:p>
            <a:pPr marL="514350" lvl="0" indent="-285750" rtl="0">
              <a:lnSpc>
                <a:spcPct val="100000"/>
              </a:lnSpc>
              <a:spcBef>
                <a:spcPts val="0"/>
              </a:spcBef>
              <a:buClr>
                <a:srgbClr val="000000"/>
              </a:buClr>
              <a:buFont typeface="Arial" panose="020B0604020202020204" pitchFamily="34" charset="0"/>
              <a:buChar char="•"/>
            </a:pPr>
            <a:r>
              <a:rPr lang="en" dirty="0">
                <a:solidFill>
                  <a:srgbClr val="000000"/>
                </a:solidFill>
                <a:latin typeface="Verdana"/>
                <a:ea typeface="Verdana"/>
                <a:cs typeface="Verdana"/>
                <a:sym typeface="Verdana"/>
              </a:rPr>
              <a:t>Describes a class of data objects called AIML objects and partially describes the behavior of computer programs that process them. </a:t>
            </a:r>
          </a:p>
          <a:p>
            <a:pPr marL="514350" lvl="0" indent="-285750">
              <a:lnSpc>
                <a:spcPct val="100000"/>
              </a:lnSpc>
              <a:spcBef>
                <a:spcPts val="0"/>
              </a:spcBef>
              <a:buClr>
                <a:srgbClr val="000000"/>
              </a:buClr>
              <a:buFont typeface="Arial" panose="020B0604020202020204" pitchFamily="34" charset="0"/>
              <a:buChar char="•"/>
            </a:pPr>
            <a:r>
              <a:rPr lang="en" dirty="0">
                <a:solidFill>
                  <a:srgbClr val="000000"/>
                </a:solidFill>
                <a:latin typeface="Arial"/>
                <a:ea typeface="Arial"/>
                <a:cs typeface="Arial"/>
                <a:sym typeface="Arial"/>
              </a:rPr>
              <a:t>AIML objects are made up of units called </a:t>
            </a:r>
            <a:r>
              <a:rPr lang="en" b="1" dirty="0">
                <a:solidFill>
                  <a:srgbClr val="FF0000"/>
                </a:solidFill>
                <a:latin typeface="Arial"/>
                <a:ea typeface="Arial"/>
                <a:cs typeface="Arial"/>
                <a:sym typeface="Arial"/>
              </a:rPr>
              <a:t>topics</a:t>
            </a:r>
            <a:r>
              <a:rPr lang="en" dirty="0">
                <a:solidFill>
                  <a:srgbClr val="000000"/>
                </a:solidFill>
                <a:latin typeface="Arial"/>
                <a:ea typeface="Arial"/>
                <a:cs typeface="Arial"/>
                <a:sym typeface="Arial"/>
              </a:rPr>
              <a:t> and </a:t>
            </a:r>
            <a:r>
              <a:rPr lang="en" b="1" dirty="0">
                <a:solidFill>
                  <a:srgbClr val="FF0000"/>
                </a:solidFill>
                <a:latin typeface="Arial"/>
                <a:ea typeface="Arial"/>
                <a:cs typeface="Arial"/>
                <a:sym typeface="Arial"/>
              </a:rPr>
              <a:t>categories</a:t>
            </a:r>
            <a:r>
              <a:rPr lang="en" dirty="0">
                <a:solidFill>
                  <a:srgbClr val="000000"/>
                </a:solidFill>
                <a:latin typeface="Arial"/>
                <a:ea typeface="Arial"/>
                <a:cs typeface="Arial"/>
                <a:sym typeface="Arial"/>
              </a:rPr>
              <a:t>, which contain either parsed or unparsed data.</a:t>
            </a:r>
          </a:p>
        </p:txBody>
      </p:sp>
    </p:spTree>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pic>
        <p:nvPicPr>
          <p:cNvPr id="92" name="Shape 92"/>
          <p:cNvPicPr preferRelativeResize="0"/>
          <p:nvPr/>
        </p:nvPicPr>
        <p:blipFill rotWithShape="1">
          <a:blip r:embed="rId3">
            <a:alphaModFix/>
          </a:blip>
          <a:srcRect l="7783"/>
          <a:stretch/>
        </p:blipFill>
        <p:spPr>
          <a:xfrm>
            <a:off x="149" y="0"/>
            <a:ext cx="9144000" cy="5143499"/>
          </a:xfrm>
          <a:prstGeom prst="rect">
            <a:avLst/>
          </a:prstGeom>
          <a:noFill/>
          <a:ln>
            <a:noFill/>
          </a:ln>
        </p:spPr>
      </p:pic>
      <p:sp>
        <p:nvSpPr>
          <p:cNvPr id="93" name="Shape 93"/>
          <p:cNvSpPr txBox="1">
            <a:spLocks noGrp="1"/>
          </p:cNvSpPr>
          <p:nvPr>
            <p:ph type="title"/>
          </p:nvPr>
        </p:nvSpPr>
        <p:spPr>
          <a:xfrm>
            <a:off x="490250" y="526350"/>
            <a:ext cx="8228100" cy="4090800"/>
          </a:xfrm>
          <a:prstGeom prst="rect">
            <a:avLst/>
          </a:prstGeom>
        </p:spPr>
        <p:txBody>
          <a:bodyPr lIns="91425" tIns="91425" rIns="91425" bIns="91425" anchor="ctr" anchorCtr="0">
            <a:noAutofit/>
          </a:bodyPr>
          <a:lstStyle/>
          <a:p>
            <a:pPr lvl="0">
              <a:spcBef>
                <a:spcPts val="0"/>
              </a:spcBef>
              <a:buNone/>
            </a:pPr>
            <a:r>
              <a:rPr lang="en" b="1" dirty="0"/>
              <a:t>Domain of Interest:</a:t>
            </a:r>
          </a:p>
          <a:p>
            <a:pPr lvl="0">
              <a:spcBef>
                <a:spcPts val="0"/>
              </a:spcBef>
              <a:buNone/>
            </a:pPr>
            <a:r>
              <a:rPr lang="en" sz="2400" b="1" dirty="0"/>
              <a:t>The Chatbot will be a general Enquiry Chatbot aimed at answering questions based on the various Academic Details about Courses taught in a CSE/IT VIT, Pune.</a:t>
            </a:r>
          </a:p>
        </p:txBody>
      </p:sp>
    </p:spTree>
  </p:cSld>
  <p:clrMapOvr>
    <a:masterClrMapping/>
  </p:clrMapOvr>
  <p:transition spd="slow">
    <p:wip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Shape 241"/>
          <p:cNvSpPr txBox="1">
            <a:spLocks noGrp="1"/>
          </p:cNvSpPr>
          <p:nvPr>
            <p:ph type="title"/>
          </p:nvPr>
        </p:nvSpPr>
        <p:spPr>
          <a:xfrm>
            <a:off x="311700" y="410000"/>
            <a:ext cx="8520600" cy="607800"/>
          </a:xfrm>
          <a:prstGeom prst="rect">
            <a:avLst/>
          </a:prstGeom>
        </p:spPr>
        <p:txBody>
          <a:bodyPr lIns="91425" tIns="91425" rIns="91425" bIns="91425" anchor="t" anchorCtr="0">
            <a:noAutofit/>
          </a:bodyPr>
          <a:lstStyle/>
          <a:p>
            <a:pPr lvl="0">
              <a:spcBef>
                <a:spcPts val="0"/>
              </a:spcBef>
              <a:buNone/>
            </a:pPr>
            <a:r>
              <a:rPr lang="en"/>
              <a:t>AIML Tags</a:t>
            </a:r>
          </a:p>
        </p:txBody>
      </p:sp>
      <p:sp>
        <p:nvSpPr>
          <p:cNvPr id="242" name="Shape 242"/>
          <p:cNvSpPr txBox="1">
            <a:spLocks noGrp="1"/>
          </p:cNvSpPr>
          <p:nvPr>
            <p:ph type="body" idx="1"/>
          </p:nvPr>
        </p:nvSpPr>
        <p:spPr>
          <a:xfrm>
            <a:off x="311700" y="1229875"/>
            <a:ext cx="8520600" cy="3157708"/>
          </a:xfrm>
          <a:prstGeom prst="rect">
            <a:avLst/>
          </a:prstGeom>
        </p:spPr>
        <p:txBody>
          <a:bodyPr lIns="91425" tIns="91425" rIns="91425" bIns="91425" anchor="t" anchorCtr="0">
            <a:noAutofit/>
          </a:bodyPr>
          <a:lstStyle/>
          <a:p>
            <a:pPr marL="101600" marR="101600" lvl="0" indent="0" rtl="0">
              <a:spcBef>
                <a:spcPts val="0"/>
              </a:spcBef>
              <a:spcAft>
                <a:spcPts val="800"/>
              </a:spcAft>
              <a:buNone/>
            </a:pPr>
            <a:r>
              <a:rPr lang="en" dirty="0">
                <a:solidFill>
                  <a:srgbClr val="000000"/>
                </a:solidFill>
                <a:latin typeface="Verdana"/>
                <a:ea typeface="Verdana"/>
                <a:cs typeface="Verdana"/>
                <a:sym typeface="Verdana"/>
              </a:rPr>
              <a:t>The most important units of AIML are:</a:t>
            </a:r>
          </a:p>
          <a:p>
            <a:pPr marL="558800" marR="101600" lvl="0" indent="-342900" rtl="0">
              <a:spcBef>
                <a:spcPts val="0"/>
              </a:spcBef>
              <a:spcAft>
                <a:spcPts val="800"/>
              </a:spcAft>
              <a:buClr>
                <a:srgbClr val="000000"/>
              </a:buClr>
              <a:buSzPct val="100000"/>
              <a:buFont typeface="Verdana"/>
            </a:pPr>
            <a:r>
              <a:rPr lang="en" dirty="0">
                <a:solidFill>
                  <a:srgbClr val="000000"/>
                </a:solidFill>
                <a:latin typeface="Verdana"/>
                <a:ea typeface="Verdana"/>
                <a:cs typeface="Verdana"/>
                <a:sym typeface="Verdana"/>
              </a:rPr>
              <a:t>&lt;aiml&gt;: the tag that begins and ends an AIML document</a:t>
            </a:r>
          </a:p>
          <a:p>
            <a:pPr marL="558800" marR="101600" lvl="0" indent="-342900" rtl="0">
              <a:spcBef>
                <a:spcPts val="0"/>
              </a:spcBef>
              <a:spcAft>
                <a:spcPts val="800"/>
              </a:spcAft>
              <a:buClr>
                <a:srgbClr val="000000"/>
              </a:buClr>
              <a:buSzPct val="100000"/>
              <a:buFont typeface="Verdana"/>
            </a:pPr>
            <a:r>
              <a:rPr lang="en" dirty="0">
                <a:solidFill>
                  <a:srgbClr val="000000"/>
                </a:solidFill>
                <a:latin typeface="Verdana"/>
                <a:ea typeface="Verdana"/>
                <a:cs typeface="Verdana"/>
                <a:sym typeface="Verdana"/>
              </a:rPr>
              <a:t>&lt;category&gt;: the tag that marks a "unit of knowledge" in an Alicebot's knowledge base</a:t>
            </a:r>
          </a:p>
          <a:p>
            <a:pPr marL="558800" marR="101600" lvl="0" indent="-342900" rtl="0">
              <a:spcBef>
                <a:spcPts val="0"/>
              </a:spcBef>
              <a:spcAft>
                <a:spcPts val="800"/>
              </a:spcAft>
              <a:buClr>
                <a:srgbClr val="000000"/>
              </a:buClr>
              <a:buSzPct val="100000"/>
              <a:buFont typeface="Verdana"/>
            </a:pPr>
            <a:r>
              <a:rPr lang="en" dirty="0">
                <a:solidFill>
                  <a:srgbClr val="000000"/>
                </a:solidFill>
                <a:latin typeface="Verdana"/>
                <a:ea typeface="Verdana"/>
                <a:cs typeface="Verdana"/>
                <a:sym typeface="Verdana"/>
              </a:rPr>
              <a:t>&lt;pattern&gt;: used to contain a simple pattern that matches what a user may say or type to an Alicebot</a:t>
            </a:r>
          </a:p>
          <a:p>
            <a:pPr marL="558800" marR="101600" lvl="0" indent="-342900" rtl="0">
              <a:spcBef>
                <a:spcPts val="0"/>
              </a:spcBef>
              <a:spcAft>
                <a:spcPts val="800"/>
              </a:spcAft>
              <a:buClr>
                <a:srgbClr val="000000"/>
              </a:buClr>
              <a:buSzPct val="100000"/>
              <a:buFont typeface="Verdana"/>
            </a:pPr>
            <a:r>
              <a:rPr lang="en" dirty="0">
                <a:solidFill>
                  <a:srgbClr val="000000"/>
                </a:solidFill>
                <a:latin typeface="Verdana"/>
                <a:ea typeface="Verdana"/>
                <a:cs typeface="Verdana"/>
                <a:sym typeface="Verdana"/>
              </a:rPr>
              <a:t>&lt;template&gt;: contains the response to a user input.</a:t>
            </a:r>
          </a:p>
          <a:p>
            <a:pPr marR="101600" lvl="0" rtl="0">
              <a:spcBef>
                <a:spcPts val="0"/>
              </a:spcBef>
              <a:spcAft>
                <a:spcPts val="800"/>
              </a:spcAft>
              <a:buNone/>
            </a:pPr>
            <a:r>
              <a:rPr lang="en" sz="1600" dirty="0">
                <a:solidFill>
                  <a:srgbClr val="000000"/>
                </a:solidFill>
                <a:highlight>
                  <a:srgbClr val="FFFFFF"/>
                </a:highlight>
                <a:latin typeface="Verdana"/>
                <a:ea typeface="Verdana"/>
                <a:cs typeface="Verdana"/>
                <a:sym typeface="Verdana"/>
              </a:rPr>
              <a:t>There are also 20 or so additional more tags often found in AIML files, and it's possible to create your own so-called "custom predicates".</a:t>
            </a:r>
          </a:p>
          <a:p>
            <a:pPr lvl="0">
              <a:spcBef>
                <a:spcPts val="0"/>
              </a:spcBef>
              <a:buNone/>
            </a:pPr>
            <a:endParaRPr dirty="0"/>
          </a:p>
        </p:txBody>
      </p:sp>
    </p:spTree>
  </p:cSld>
  <p:clrMapOvr>
    <a:masterClrMapping/>
  </p:clrMapOvr>
  <p:transition spd="slow">
    <p:wip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8" name="Shape 248"/>
          <p:cNvSpPr txBox="1">
            <a:spLocks noGrp="1"/>
          </p:cNvSpPr>
          <p:nvPr>
            <p:ph type="body" idx="1"/>
          </p:nvPr>
        </p:nvSpPr>
        <p:spPr>
          <a:xfrm>
            <a:off x="361150" y="1075765"/>
            <a:ext cx="8520600" cy="3523846"/>
          </a:xfrm>
          <a:prstGeom prst="rect">
            <a:avLst/>
          </a:prstGeom>
        </p:spPr>
        <p:txBody>
          <a:bodyPr lIns="91425" tIns="91425" rIns="91425" bIns="91425" anchor="t" anchorCtr="0">
            <a:noAutofit/>
          </a:bodyPr>
          <a:lstStyle/>
          <a:p>
            <a:pPr marL="457200" indent="-381000">
              <a:buFont typeface="Arial" panose="020B0604020202020204" pitchFamily="34" charset="0"/>
              <a:buChar char="•"/>
            </a:pPr>
            <a:r>
              <a:rPr lang="en-US" sz="1600" dirty="0">
                <a:solidFill>
                  <a:schemeClr val="bg2"/>
                </a:solidFill>
              </a:rPr>
              <a:t>GUI Framework</a:t>
            </a:r>
          </a:p>
          <a:p>
            <a:pPr marL="457200" indent="-381000">
              <a:buFont typeface="Arial" panose="020B0604020202020204" pitchFamily="34" charset="0"/>
              <a:buChar char="•"/>
            </a:pPr>
            <a:r>
              <a:rPr lang="en-US" sz="1600" dirty="0">
                <a:solidFill>
                  <a:schemeClr val="bg2"/>
                </a:solidFill>
              </a:rPr>
              <a:t>Provides OOP style UI Design</a:t>
            </a:r>
          </a:p>
          <a:p>
            <a:pPr marL="457200" indent="-381000">
              <a:buFont typeface="Arial" panose="020B0604020202020204" pitchFamily="34" charset="0"/>
              <a:buChar char="•"/>
            </a:pPr>
            <a:r>
              <a:rPr lang="en-US" sz="1600" dirty="0">
                <a:solidFill>
                  <a:schemeClr val="bg2"/>
                </a:solidFill>
              </a:rPr>
              <a:t>Easy to Use and Migrate from Java.</a:t>
            </a:r>
          </a:p>
          <a:p>
            <a:pPr marL="457200" indent="-381000">
              <a:buFont typeface="Arial" panose="020B0604020202020204" pitchFamily="34" charset="0"/>
              <a:buChar char="•"/>
            </a:pPr>
            <a:r>
              <a:rPr lang="en-US" sz="1600" dirty="0">
                <a:solidFill>
                  <a:schemeClr val="bg2"/>
                </a:solidFill>
              </a:rPr>
              <a:t>Makes Python Programs more interactive.</a:t>
            </a:r>
            <a:endParaRPr lang="en" sz="1600" dirty="0">
              <a:solidFill>
                <a:schemeClr val="bg2"/>
              </a:solidFill>
            </a:endParaRPr>
          </a:p>
        </p:txBody>
      </p:sp>
      <p:pic>
        <p:nvPicPr>
          <p:cNvPr id="2" name="Picture 1"/>
          <p:cNvPicPr>
            <a:picLocks noChangeAspect="1"/>
          </p:cNvPicPr>
          <p:nvPr/>
        </p:nvPicPr>
        <p:blipFill>
          <a:blip r:embed="rId3"/>
          <a:stretch>
            <a:fillRect/>
          </a:stretch>
        </p:blipFill>
        <p:spPr>
          <a:xfrm>
            <a:off x="1209975" y="362096"/>
            <a:ext cx="1003027" cy="539443"/>
          </a:xfrm>
          <a:prstGeom prst="rect">
            <a:avLst/>
          </a:prstGeom>
        </p:spPr>
      </p:pic>
      <p:pic>
        <p:nvPicPr>
          <p:cNvPr id="3" name="Picture 2"/>
          <p:cNvPicPr>
            <a:picLocks noChangeAspect="1"/>
          </p:cNvPicPr>
          <p:nvPr/>
        </p:nvPicPr>
        <p:blipFill>
          <a:blip r:embed="rId4"/>
          <a:stretch>
            <a:fillRect/>
          </a:stretch>
        </p:blipFill>
        <p:spPr>
          <a:xfrm>
            <a:off x="674653" y="362096"/>
            <a:ext cx="535322" cy="535322"/>
          </a:xfrm>
          <a:prstGeom prst="rect">
            <a:avLst/>
          </a:prstGeom>
        </p:spPr>
      </p:pic>
    </p:spTree>
  </p:cSld>
  <p:clrMapOvr>
    <a:masterClrMapping/>
  </p:clrMapOvr>
  <p:transition spd="slow">
    <p:wip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5266" y="118595"/>
            <a:ext cx="8222100" cy="838800"/>
          </a:xfrm>
        </p:spPr>
        <p:txBody>
          <a:bodyPr/>
          <a:lstStyle/>
          <a:p>
            <a:r>
              <a:rPr lang="en-US" sz="2000" dirty="0"/>
              <a:t>Screenshot</a:t>
            </a:r>
          </a:p>
        </p:txBody>
      </p:sp>
      <p:pic>
        <p:nvPicPr>
          <p:cNvPr id="4" name="Picture 3"/>
          <p:cNvPicPr>
            <a:picLocks noChangeAspect="1"/>
          </p:cNvPicPr>
          <p:nvPr/>
        </p:nvPicPr>
        <p:blipFill>
          <a:blip r:embed="rId2"/>
          <a:stretch>
            <a:fillRect/>
          </a:stretch>
        </p:blipFill>
        <p:spPr>
          <a:xfrm>
            <a:off x="817753" y="790694"/>
            <a:ext cx="7146151" cy="4149378"/>
          </a:xfrm>
          <a:prstGeom prst="rect">
            <a:avLst/>
          </a:prstGeom>
        </p:spPr>
      </p:pic>
    </p:spTree>
    <p:extLst>
      <p:ext uri="{BB962C8B-B14F-4D97-AF65-F5344CB8AC3E}">
        <p14:creationId xmlns:p14="http://schemas.microsoft.com/office/powerpoint/2010/main" val="549110376"/>
      </p:ext>
    </p:extLst>
  </p:cSld>
  <p:clrMapOvr>
    <a:masterClrMapping/>
  </p:clrMapOvr>
  <p:transition spd="slow">
    <p:wip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Future Scope</a:t>
            </a:r>
          </a:p>
        </p:txBody>
      </p:sp>
      <p:sp>
        <p:nvSpPr>
          <p:cNvPr id="4" name="Text Placeholder 3"/>
          <p:cNvSpPr>
            <a:spLocks noGrp="1"/>
          </p:cNvSpPr>
          <p:nvPr>
            <p:ph type="body" idx="1"/>
          </p:nvPr>
        </p:nvSpPr>
        <p:spPr>
          <a:xfrm>
            <a:off x="311700" y="1106931"/>
            <a:ext cx="8520600" cy="3339000"/>
          </a:xfrm>
        </p:spPr>
        <p:txBody>
          <a:bodyPr/>
          <a:lstStyle/>
          <a:p>
            <a:r>
              <a:rPr lang="en-US" dirty="0"/>
              <a:t>Following improvements are possible:-</a:t>
            </a:r>
          </a:p>
          <a:p>
            <a:pPr marL="285750" indent="-285750">
              <a:buFont typeface="Arial" panose="020B0604020202020204" pitchFamily="34" charset="0"/>
              <a:buChar char="•"/>
            </a:pPr>
            <a:r>
              <a:rPr lang="en-US" dirty="0"/>
              <a:t>Increase the scope of queries, and the Maintenance of a User Accessible Database</a:t>
            </a:r>
          </a:p>
          <a:p>
            <a:pPr marL="285750" indent="-285750">
              <a:buFont typeface="Arial" panose="020B0604020202020204" pitchFamily="34" charset="0"/>
              <a:buChar char="•"/>
            </a:pPr>
            <a:r>
              <a:rPr lang="en-US" dirty="0"/>
              <a:t>Ask user for clarifications on a poorly pattern matched query.</a:t>
            </a:r>
          </a:p>
          <a:p>
            <a:pPr marL="285750" indent="-285750">
              <a:buFont typeface="Arial" panose="020B0604020202020204" pitchFamily="34" charset="0"/>
              <a:buChar char="•"/>
            </a:pPr>
            <a:r>
              <a:rPr lang="en-US" dirty="0"/>
              <a:t>Web crawling for hunting information requested in query in real time.</a:t>
            </a:r>
          </a:p>
          <a:p>
            <a:pPr marL="285750" indent="-285750">
              <a:buFont typeface="Arial" panose="020B0604020202020204" pitchFamily="34" charset="0"/>
              <a:buChar char="•"/>
            </a:pPr>
            <a:r>
              <a:rPr lang="en-US" dirty="0"/>
              <a:t>Natural Language processing part can be improved by incorporating</a:t>
            </a:r>
            <a:br>
              <a:rPr lang="en-US" dirty="0"/>
            </a:br>
            <a:r>
              <a:rPr lang="en-US" dirty="0"/>
              <a:t>relevant corpus of words tagged with its parts of speech.</a:t>
            </a:r>
            <a:br>
              <a:rPr lang="en-US" dirty="0"/>
            </a:br>
            <a:br>
              <a:rPr lang="en-US" dirty="0"/>
            </a:br>
            <a:endParaRPr lang="en-US" dirty="0"/>
          </a:p>
        </p:txBody>
      </p:sp>
    </p:spTree>
    <p:extLst>
      <p:ext uri="{BB962C8B-B14F-4D97-AF65-F5344CB8AC3E}">
        <p14:creationId xmlns:p14="http://schemas.microsoft.com/office/powerpoint/2010/main" val="372541171"/>
      </p:ext>
    </p:extLst>
  </p:cSld>
  <p:clrMapOvr>
    <a:masterClrMapping/>
  </p:clrMapOvr>
  <p:transition spd="slow">
    <p:wip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Shape 253"/>
          <p:cNvSpPr txBox="1">
            <a:spLocks noGrp="1"/>
          </p:cNvSpPr>
          <p:nvPr>
            <p:ph type="title"/>
          </p:nvPr>
        </p:nvSpPr>
        <p:spPr>
          <a:xfrm>
            <a:off x="311700" y="410000"/>
            <a:ext cx="8520600" cy="607800"/>
          </a:xfrm>
          <a:prstGeom prst="rect">
            <a:avLst/>
          </a:prstGeom>
        </p:spPr>
        <p:txBody>
          <a:bodyPr lIns="91425" tIns="91425" rIns="91425" bIns="91425" anchor="t" anchorCtr="0">
            <a:noAutofit/>
          </a:bodyPr>
          <a:lstStyle/>
          <a:p>
            <a:pPr lvl="0">
              <a:spcBef>
                <a:spcPts val="0"/>
              </a:spcBef>
              <a:buNone/>
            </a:pPr>
            <a:r>
              <a:rPr lang="en"/>
              <a:t>References:</a:t>
            </a:r>
          </a:p>
        </p:txBody>
      </p:sp>
      <p:sp>
        <p:nvSpPr>
          <p:cNvPr id="254" name="Shape 254"/>
          <p:cNvSpPr txBox="1">
            <a:spLocks noGrp="1"/>
          </p:cNvSpPr>
          <p:nvPr>
            <p:ph type="body" idx="1"/>
          </p:nvPr>
        </p:nvSpPr>
        <p:spPr>
          <a:xfrm>
            <a:off x="311700" y="1229875"/>
            <a:ext cx="8520600" cy="3339000"/>
          </a:xfrm>
          <a:prstGeom prst="rect">
            <a:avLst/>
          </a:prstGeom>
        </p:spPr>
        <p:txBody>
          <a:bodyPr lIns="91425" tIns="91425" rIns="91425" bIns="91425" anchor="t" anchorCtr="0">
            <a:noAutofit/>
          </a:bodyPr>
          <a:lstStyle/>
          <a:p>
            <a:pPr lvl="0">
              <a:spcBef>
                <a:spcPts val="0"/>
              </a:spcBef>
              <a:buNone/>
            </a:pPr>
            <a:r>
              <a:rPr lang="en"/>
              <a:t>Paper:</a:t>
            </a:r>
          </a:p>
          <a:p>
            <a:pPr lvl="0">
              <a:spcBef>
                <a:spcPts val="0"/>
              </a:spcBef>
              <a:buNone/>
            </a:pPr>
            <a:r>
              <a:rPr lang="en"/>
              <a:t>iAIML based chatterbots for Medical students </a:t>
            </a:r>
          </a:p>
          <a:p>
            <a:pPr lvl="0">
              <a:spcBef>
                <a:spcPts val="0"/>
              </a:spcBef>
              <a:buNone/>
            </a:pPr>
            <a:r>
              <a:rPr lang="en"/>
              <a:t>Nltk:</a:t>
            </a:r>
          </a:p>
          <a:p>
            <a:pPr lvl="0">
              <a:spcBef>
                <a:spcPts val="0"/>
              </a:spcBef>
              <a:buNone/>
            </a:pPr>
            <a:r>
              <a:rPr lang="en" u="sng">
                <a:solidFill>
                  <a:schemeClr val="hlink"/>
                </a:solidFill>
                <a:hlinkClick r:id="rId3"/>
              </a:rPr>
              <a:t>https://pythonprogramming.net/</a:t>
            </a:r>
          </a:p>
          <a:p>
            <a:pPr lvl="0">
              <a:spcBef>
                <a:spcPts val="0"/>
              </a:spcBef>
              <a:buNone/>
            </a:pPr>
            <a:endParaRPr/>
          </a:p>
        </p:txBody>
      </p:sp>
    </p:spTree>
  </p:cSld>
  <p:clrMapOvr>
    <a:masterClrMapping/>
  </p:clrMapOvr>
  <p:transition spd="slow">
    <p:wip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Shape 259"/>
          <p:cNvSpPr/>
          <p:nvPr/>
        </p:nvSpPr>
        <p:spPr>
          <a:xfrm>
            <a:off x="0" y="0"/>
            <a:ext cx="9161099" cy="2484599"/>
          </a:xfrm>
          <a:prstGeom prst="rect">
            <a:avLst/>
          </a:prstGeom>
          <a:solidFill>
            <a:schemeClr val="dk1"/>
          </a:solidFill>
          <a:ln>
            <a:noFill/>
          </a:ln>
        </p:spPr>
        <p:txBody>
          <a:bodyPr lIns="91425" tIns="91425" rIns="91425" bIns="91425" anchor="ctr" anchorCtr="0">
            <a:noAutofit/>
          </a:bodyPr>
          <a:lstStyle/>
          <a:p>
            <a:pPr lvl="0">
              <a:spcBef>
                <a:spcPts val="0"/>
              </a:spcBef>
              <a:buNone/>
            </a:pPr>
            <a:endParaRPr/>
          </a:p>
        </p:txBody>
      </p:sp>
      <p:sp>
        <p:nvSpPr>
          <p:cNvPr id="260" name="Shape 260"/>
          <p:cNvSpPr txBox="1">
            <a:spLocks noGrp="1"/>
          </p:cNvSpPr>
          <p:nvPr>
            <p:ph type="title" idx="4294967295"/>
          </p:nvPr>
        </p:nvSpPr>
        <p:spPr>
          <a:xfrm>
            <a:off x="311700" y="818200"/>
            <a:ext cx="8520600" cy="1012200"/>
          </a:xfrm>
          <a:prstGeom prst="rect">
            <a:avLst/>
          </a:prstGeom>
        </p:spPr>
        <p:txBody>
          <a:bodyPr lIns="91425" tIns="91425" rIns="91425" bIns="91425" anchor="t" anchorCtr="0">
            <a:noAutofit/>
          </a:bodyPr>
          <a:lstStyle/>
          <a:p>
            <a:pPr lvl="0" algn="ctr" rtl="0">
              <a:spcBef>
                <a:spcPts val="0"/>
              </a:spcBef>
              <a:spcAft>
                <a:spcPts val="400"/>
              </a:spcAft>
              <a:buNone/>
            </a:pPr>
            <a:r>
              <a:rPr lang="en" sz="4800">
                <a:solidFill>
                  <a:srgbClr val="FFFFFF"/>
                </a:solidFill>
              </a:rPr>
              <a:t>The Team</a:t>
            </a:r>
          </a:p>
          <a:p>
            <a:pPr lvl="0" algn="ctr" rtl="0">
              <a:spcBef>
                <a:spcPts val="0"/>
              </a:spcBef>
              <a:spcAft>
                <a:spcPts val="400"/>
              </a:spcAft>
              <a:buNone/>
            </a:pPr>
            <a:endParaRPr sz="1600" i="1"/>
          </a:p>
        </p:txBody>
      </p:sp>
      <p:sp>
        <p:nvSpPr>
          <p:cNvPr id="261" name="Shape 261"/>
          <p:cNvSpPr txBox="1">
            <a:spLocks noGrp="1"/>
          </p:cNvSpPr>
          <p:nvPr>
            <p:ph type="title" idx="4294967295"/>
          </p:nvPr>
        </p:nvSpPr>
        <p:spPr>
          <a:xfrm>
            <a:off x="231725" y="3047794"/>
            <a:ext cx="2022299" cy="578700"/>
          </a:xfrm>
          <a:prstGeom prst="rect">
            <a:avLst/>
          </a:prstGeom>
        </p:spPr>
        <p:txBody>
          <a:bodyPr lIns="91425" tIns="91425" rIns="91425" bIns="91425" anchor="b" anchorCtr="0">
            <a:noAutofit/>
          </a:bodyPr>
          <a:lstStyle/>
          <a:p>
            <a:pPr lvl="0" algn="ctr" rtl="0">
              <a:spcBef>
                <a:spcPts val="0"/>
              </a:spcBef>
              <a:buNone/>
            </a:pPr>
            <a:r>
              <a:rPr lang="en" sz="1800"/>
              <a:t>Karan Parseja</a:t>
            </a:r>
          </a:p>
        </p:txBody>
      </p:sp>
      <p:sp>
        <p:nvSpPr>
          <p:cNvPr id="262" name="Shape 262"/>
          <p:cNvSpPr txBox="1">
            <a:spLocks noGrp="1"/>
          </p:cNvSpPr>
          <p:nvPr>
            <p:ph type="body" idx="4294967295"/>
          </p:nvPr>
        </p:nvSpPr>
        <p:spPr>
          <a:xfrm>
            <a:off x="231725" y="3572412"/>
            <a:ext cx="2022299" cy="1153800"/>
          </a:xfrm>
          <a:prstGeom prst="rect">
            <a:avLst/>
          </a:prstGeom>
        </p:spPr>
        <p:txBody>
          <a:bodyPr lIns="91425" tIns="91425" rIns="91425" bIns="91425" anchor="t" anchorCtr="0">
            <a:noAutofit/>
          </a:bodyPr>
          <a:lstStyle/>
          <a:p>
            <a:pPr lvl="0" indent="457200" algn="l" rtl="0">
              <a:spcBef>
                <a:spcPts val="0"/>
              </a:spcBef>
              <a:buNone/>
            </a:pPr>
            <a:r>
              <a:rPr lang="en" sz="1200"/>
              <a:t>Roll No. 37</a:t>
            </a:r>
          </a:p>
        </p:txBody>
      </p:sp>
      <p:sp>
        <p:nvSpPr>
          <p:cNvPr id="263" name="Shape 263"/>
          <p:cNvSpPr txBox="1">
            <a:spLocks noGrp="1"/>
          </p:cNvSpPr>
          <p:nvPr>
            <p:ph type="title" idx="4294967295"/>
          </p:nvPr>
        </p:nvSpPr>
        <p:spPr>
          <a:xfrm>
            <a:off x="2254024" y="3047800"/>
            <a:ext cx="2413500" cy="578700"/>
          </a:xfrm>
          <a:prstGeom prst="rect">
            <a:avLst/>
          </a:prstGeom>
        </p:spPr>
        <p:txBody>
          <a:bodyPr lIns="91425" tIns="91425" rIns="91425" bIns="91425" anchor="b" anchorCtr="0">
            <a:noAutofit/>
          </a:bodyPr>
          <a:lstStyle/>
          <a:p>
            <a:pPr lvl="0" algn="ctr" rtl="0">
              <a:spcBef>
                <a:spcPts val="0"/>
              </a:spcBef>
              <a:buNone/>
            </a:pPr>
            <a:r>
              <a:rPr lang="en" sz="1800"/>
              <a:t>Pracheta Deshpande</a:t>
            </a:r>
          </a:p>
        </p:txBody>
      </p:sp>
      <p:sp>
        <p:nvSpPr>
          <p:cNvPr id="264" name="Shape 264"/>
          <p:cNvSpPr txBox="1">
            <a:spLocks noGrp="1"/>
          </p:cNvSpPr>
          <p:nvPr>
            <p:ph type="title" idx="4294967295"/>
          </p:nvPr>
        </p:nvSpPr>
        <p:spPr>
          <a:xfrm>
            <a:off x="4667628" y="3047794"/>
            <a:ext cx="2022299" cy="578700"/>
          </a:xfrm>
          <a:prstGeom prst="rect">
            <a:avLst/>
          </a:prstGeom>
        </p:spPr>
        <p:txBody>
          <a:bodyPr lIns="91425" tIns="91425" rIns="91425" bIns="91425" anchor="b" anchorCtr="0">
            <a:noAutofit/>
          </a:bodyPr>
          <a:lstStyle/>
          <a:p>
            <a:pPr lvl="0" algn="ctr" rtl="0">
              <a:spcBef>
                <a:spcPts val="0"/>
              </a:spcBef>
              <a:buNone/>
            </a:pPr>
            <a:r>
              <a:rPr lang="en" sz="1800"/>
              <a:t>Nikita Jituri</a:t>
            </a:r>
          </a:p>
        </p:txBody>
      </p:sp>
      <p:sp>
        <p:nvSpPr>
          <p:cNvPr id="265" name="Shape 265"/>
          <p:cNvSpPr txBox="1">
            <a:spLocks noGrp="1"/>
          </p:cNvSpPr>
          <p:nvPr>
            <p:ph type="body" idx="4294967295"/>
          </p:nvPr>
        </p:nvSpPr>
        <p:spPr>
          <a:xfrm>
            <a:off x="2449667" y="3572412"/>
            <a:ext cx="2022299" cy="1153800"/>
          </a:xfrm>
          <a:prstGeom prst="rect">
            <a:avLst/>
          </a:prstGeom>
        </p:spPr>
        <p:txBody>
          <a:bodyPr lIns="91425" tIns="91425" rIns="91425" bIns="91425" anchor="t" anchorCtr="0">
            <a:noAutofit/>
          </a:bodyPr>
          <a:lstStyle/>
          <a:p>
            <a:pPr lvl="0" algn="ctr" rtl="0">
              <a:spcBef>
                <a:spcPts val="0"/>
              </a:spcBef>
              <a:buNone/>
            </a:pPr>
            <a:r>
              <a:rPr lang="en" sz="1200"/>
              <a:t>Roll No. 20</a:t>
            </a:r>
          </a:p>
        </p:txBody>
      </p:sp>
      <p:sp>
        <p:nvSpPr>
          <p:cNvPr id="266" name="Shape 266"/>
          <p:cNvSpPr txBox="1">
            <a:spLocks noGrp="1"/>
          </p:cNvSpPr>
          <p:nvPr>
            <p:ph type="body" idx="4294967295"/>
          </p:nvPr>
        </p:nvSpPr>
        <p:spPr>
          <a:xfrm>
            <a:off x="4667628" y="3572412"/>
            <a:ext cx="2022299" cy="1153800"/>
          </a:xfrm>
          <a:prstGeom prst="rect">
            <a:avLst/>
          </a:prstGeom>
        </p:spPr>
        <p:txBody>
          <a:bodyPr lIns="91425" tIns="91425" rIns="91425" bIns="91425" anchor="t" anchorCtr="0">
            <a:noAutofit/>
          </a:bodyPr>
          <a:lstStyle/>
          <a:p>
            <a:pPr lvl="0" algn="ctr" rtl="0">
              <a:spcBef>
                <a:spcPts val="0"/>
              </a:spcBef>
              <a:buNone/>
            </a:pPr>
            <a:r>
              <a:rPr lang="en" sz="1200"/>
              <a:t>Roll No. 34</a:t>
            </a:r>
          </a:p>
        </p:txBody>
      </p:sp>
      <p:sp>
        <p:nvSpPr>
          <p:cNvPr id="267" name="Shape 267"/>
          <p:cNvSpPr txBox="1">
            <a:spLocks noGrp="1"/>
          </p:cNvSpPr>
          <p:nvPr>
            <p:ph type="title" idx="4294967295"/>
          </p:nvPr>
        </p:nvSpPr>
        <p:spPr>
          <a:xfrm>
            <a:off x="6885589" y="3047794"/>
            <a:ext cx="2022299" cy="578700"/>
          </a:xfrm>
          <a:prstGeom prst="rect">
            <a:avLst/>
          </a:prstGeom>
        </p:spPr>
        <p:txBody>
          <a:bodyPr lIns="91425" tIns="91425" rIns="91425" bIns="91425" anchor="b" anchorCtr="0">
            <a:noAutofit/>
          </a:bodyPr>
          <a:lstStyle/>
          <a:p>
            <a:pPr lvl="0" algn="ctr" rtl="0">
              <a:spcBef>
                <a:spcPts val="0"/>
              </a:spcBef>
              <a:buNone/>
            </a:pPr>
            <a:r>
              <a:rPr lang="en" sz="1800"/>
              <a:t>Siddhita Joshi</a:t>
            </a:r>
          </a:p>
        </p:txBody>
      </p:sp>
      <p:sp>
        <p:nvSpPr>
          <p:cNvPr id="268" name="Shape 268"/>
          <p:cNvSpPr txBox="1">
            <a:spLocks noGrp="1"/>
          </p:cNvSpPr>
          <p:nvPr>
            <p:ph type="body" idx="4294967295"/>
          </p:nvPr>
        </p:nvSpPr>
        <p:spPr>
          <a:xfrm>
            <a:off x="6885589" y="3572412"/>
            <a:ext cx="2022299" cy="1153800"/>
          </a:xfrm>
          <a:prstGeom prst="rect">
            <a:avLst/>
          </a:prstGeom>
        </p:spPr>
        <p:txBody>
          <a:bodyPr lIns="91425" tIns="91425" rIns="91425" bIns="91425" anchor="t" anchorCtr="0">
            <a:noAutofit/>
          </a:bodyPr>
          <a:lstStyle/>
          <a:p>
            <a:pPr lvl="0" algn="ctr" rtl="0">
              <a:spcBef>
                <a:spcPts val="0"/>
              </a:spcBef>
              <a:buNone/>
            </a:pPr>
            <a:r>
              <a:rPr lang="en" sz="1200"/>
              <a:t>Roll No. 36</a:t>
            </a:r>
          </a:p>
        </p:txBody>
      </p:sp>
      <p:sp>
        <p:nvSpPr>
          <p:cNvPr id="2" name="TextBox 1"/>
          <p:cNvSpPr txBox="1"/>
          <p:nvPr/>
        </p:nvSpPr>
        <p:spPr>
          <a:xfrm>
            <a:off x="413961" y="3881912"/>
            <a:ext cx="1657826" cy="307777"/>
          </a:xfrm>
          <a:prstGeom prst="rect">
            <a:avLst/>
          </a:prstGeom>
          <a:noFill/>
        </p:spPr>
        <p:txBody>
          <a:bodyPr wrap="none" rtlCol="0">
            <a:spAutoFit/>
          </a:bodyPr>
          <a:lstStyle/>
          <a:p>
            <a:r>
              <a:rPr lang="en-US" dirty="0"/>
              <a:t>Contribution : 25%</a:t>
            </a:r>
          </a:p>
        </p:txBody>
      </p:sp>
      <p:sp>
        <p:nvSpPr>
          <p:cNvPr id="13" name="TextBox 12"/>
          <p:cNvSpPr txBox="1"/>
          <p:nvPr/>
        </p:nvSpPr>
        <p:spPr>
          <a:xfrm>
            <a:off x="7067825" y="3881912"/>
            <a:ext cx="1657826" cy="307777"/>
          </a:xfrm>
          <a:prstGeom prst="rect">
            <a:avLst/>
          </a:prstGeom>
          <a:noFill/>
        </p:spPr>
        <p:txBody>
          <a:bodyPr wrap="none" rtlCol="0">
            <a:spAutoFit/>
          </a:bodyPr>
          <a:lstStyle/>
          <a:p>
            <a:r>
              <a:rPr lang="en-US" dirty="0"/>
              <a:t>Contribution : 25%</a:t>
            </a:r>
          </a:p>
        </p:txBody>
      </p:sp>
      <p:sp>
        <p:nvSpPr>
          <p:cNvPr id="14" name="TextBox 13"/>
          <p:cNvSpPr txBox="1"/>
          <p:nvPr/>
        </p:nvSpPr>
        <p:spPr>
          <a:xfrm>
            <a:off x="4849864" y="3881912"/>
            <a:ext cx="1657826" cy="307777"/>
          </a:xfrm>
          <a:prstGeom prst="rect">
            <a:avLst/>
          </a:prstGeom>
          <a:noFill/>
        </p:spPr>
        <p:txBody>
          <a:bodyPr wrap="none" rtlCol="0">
            <a:spAutoFit/>
          </a:bodyPr>
          <a:lstStyle/>
          <a:p>
            <a:r>
              <a:rPr lang="en-US" dirty="0"/>
              <a:t>Contribution : 25%</a:t>
            </a:r>
          </a:p>
        </p:txBody>
      </p:sp>
      <p:sp>
        <p:nvSpPr>
          <p:cNvPr id="15" name="TextBox 14"/>
          <p:cNvSpPr txBox="1"/>
          <p:nvPr/>
        </p:nvSpPr>
        <p:spPr>
          <a:xfrm>
            <a:off x="2631861" y="3868578"/>
            <a:ext cx="1657826" cy="307777"/>
          </a:xfrm>
          <a:prstGeom prst="rect">
            <a:avLst/>
          </a:prstGeom>
          <a:noFill/>
        </p:spPr>
        <p:txBody>
          <a:bodyPr wrap="none" rtlCol="0">
            <a:spAutoFit/>
          </a:bodyPr>
          <a:lstStyle/>
          <a:p>
            <a:r>
              <a:rPr lang="en-US" dirty="0"/>
              <a:t>Contribution : 25%</a:t>
            </a:r>
          </a:p>
        </p:txBody>
      </p:sp>
    </p:spTree>
  </p:cSld>
  <p:clrMapOvr>
    <a:masterClrMapping/>
  </p:clrMapOvr>
  <p:transition spd="slow">
    <p:wip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pic>
        <p:nvPicPr>
          <p:cNvPr id="273" name="Shape 273" descr="https://cdn.pixabay.com/photo/2014/07/15/19/55/thank-you-394180_960_720.png">
            <a:hlinkClick r:id="rId3"/>
          </p:cNvPr>
          <p:cNvPicPr preferRelativeResize="0"/>
          <p:nvPr/>
        </p:nvPicPr>
        <p:blipFill>
          <a:blip r:embed="rId4">
            <a:alphaModFix/>
          </a:blip>
          <a:stretch>
            <a:fillRect/>
          </a:stretch>
        </p:blipFill>
        <p:spPr>
          <a:xfrm>
            <a:off x="2611412" y="1101312"/>
            <a:ext cx="3921175" cy="2940875"/>
          </a:xfrm>
          <a:prstGeom prst="rect">
            <a:avLst/>
          </a:prstGeom>
          <a:noFill/>
          <a:ln>
            <a:noFill/>
          </a:ln>
        </p:spPr>
      </p:pic>
    </p:spTree>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pic>
        <p:nvPicPr>
          <p:cNvPr id="106" name="Shape 106" descr="Closeup from the side of a hand pushing a knob on an audio mixer"/>
          <p:cNvPicPr preferRelativeResize="0"/>
          <p:nvPr/>
        </p:nvPicPr>
        <p:blipFill rotWithShape="1">
          <a:blip r:embed="rId3">
            <a:alphaModFix/>
          </a:blip>
          <a:srcRect l="7506" r="42247" b="15419"/>
          <a:stretch/>
        </p:blipFill>
        <p:spPr>
          <a:xfrm>
            <a:off x="-9150" y="0"/>
            <a:ext cx="4594498" cy="5143500"/>
          </a:xfrm>
          <a:prstGeom prst="rect">
            <a:avLst/>
          </a:prstGeom>
          <a:noFill/>
          <a:ln>
            <a:noFill/>
          </a:ln>
        </p:spPr>
      </p:pic>
      <p:sp>
        <p:nvSpPr>
          <p:cNvPr id="107" name="Shape 107"/>
          <p:cNvSpPr txBox="1">
            <a:spLocks noGrp="1"/>
          </p:cNvSpPr>
          <p:nvPr>
            <p:ph type="title"/>
          </p:nvPr>
        </p:nvSpPr>
        <p:spPr>
          <a:xfrm>
            <a:off x="265500" y="1830600"/>
            <a:ext cx="4045199" cy="1482300"/>
          </a:xfrm>
          <a:prstGeom prst="rect">
            <a:avLst/>
          </a:prstGeom>
        </p:spPr>
        <p:txBody>
          <a:bodyPr lIns="91425" tIns="91425" rIns="91425" bIns="91425" anchor="ctr" anchorCtr="0">
            <a:noAutofit/>
          </a:bodyPr>
          <a:lstStyle/>
          <a:p>
            <a:pPr lvl="0">
              <a:spcBef>
                <a:spcPts val="0"/>
              </a:spcBef>
              <a:buNone/>
            </a:pPr>
            <a:r>
              <a:rPr lang="en">
                <a:solidFill>
                  <a:schemeClr val="lt1"/>
                </a:solidFill>
              </a:rPr>
              <a:t>Solution</a:t>
            </a:r>
          </a:p>
          <a:p>
            <a:pPr lvl="0" rtl="0">
              <a:spcBef>
                <a:spcPts val="0"/>
              </a:spcBef>
              <a:buNone/>
            </a:pPr>
            <a:r>
              <a:rPr lang="en">
                <a:solidFill>
                  <a:schemeClr val="lt1"/>
                </a:solidFill>
              </a:rPr>
              <a:t>Space</a:t>
            </a:r>
          </a:p>
        </p:txBody>
      </p:sp>
      <p:sp>
        <p:nvSpPr>
          <p:cNvPr id="108" name="Shape 108"/>
          <p:cNvSpPr txBox="1">
            <a:spLocks noGrp="1"/>
          </p:cNvSpPr>
          <p:nvPr>
            <p:ph type="body" idx="2"/>
          </p:nvPr>
        </p:nvSpPr>
        <p:spPr>
          <a:xfrm>
            <a:off x="4939500" y="724200"/>
            <a:ext cx="3837000" cy="3695099"/>
          </a:xfrm>
          <a:prstGeom prst="rect">
            <a:avLst/>
          </a:prstGeom>
        </p:spPr>
        <p:txBody>
          <a:bodyPr lIns="91425" tIns="91425" rIns="91425" bIns="91425" anchor="ctr" anchorCtr="0">
            <a:noAutofit/>
          </a:bodyPr>
          <a:lstStyle/>
          <a:p>
            <a:pPr lvl="0" rtl="0">
              <a:spcBef>
                <a:spcPts val="0"/>
              </a:spcBef>
              <a:buNone/>
            </a:pPr>
            <a:r>
              <a:rPr lang="en" sz="2400" dirty="0"/>
              <a:t>Creating a Domain Specific Chatbot/Virtual Assistant that will address various commonly asked questions of the student and make the required information available almost instantly.</a:t>
            </a:r>
          </a:p>
        </p:txBody>
      </p:sp>
    </p:spTree>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Shape 113"/>
          <p:cNvSpPr txBox="1">
            <a:spLocks noGrp="1"/>
          </p:cNvSpPr>
          <p:nvPr>
            <p:ph type="title"/>
          </p:nvPr>
        </p:nvSpPr>
        <p:spPr>
          <a:xfrm>
            <a:off x="311700" y="410000"/>
            <a:ext cx="8520600" cy="607800"/>
          </a:xfrm>
          <a:prstGeom prst="rect">
            <a:avLst/>
          </a:prstGeom>
        </p:spPr>
        <p:txBody>
          <a:bodyPr lIns="91425" tIns="91425" rIns="91425" bIns="91425" anchor="t" anchorCtr="0">
            <a:noAutofit/>
          </a:bodyPr>
          <a:lstStyle/>
          <a:p>
            <a:pPr lvl="0">
              <a:spcBef>
                <a:spcPts val="0"/>
              </a:spcBef>
              <a:buNone/>
            </a:pPr>
            <a:r>
              <a:rPr lang="en"/>
              <a:t>The Initial Approach</a:t>
            </a:r>
          </a:p>
        </p:txBody>
      </p:sp>
      <p:sp>
        <p:nvSpPr>
          <p:cNvPr id="114" name="Shape 114"/>
          <p:cNvSpPr txBox="1">
            <a:spLocks noGrp="1"/>
          </p:cNvSpPr>
          <p:nvPr>
            <p:ph type="body" idx="1"/>
          </p:nvPr>
        </p:nvSpPr>
        <p:spPr>
          <a:xfrm>
            <a:off x="311700" y="1229875"/>
            <a:ext cx="8520600" cy="3339000"/>
          </a:xfrm>
          <a:prstGeom prst="rect">
            <a:avLst/>
          </a:prstGeom>
        </p:spPr>
        <p:txBody>
          <a:bodyPr lIns="91425" tIns="91425" rIns="91425" bIns="91425" anchor="t" anchorCtr="0">
            <a:noAutofit/>
          </a:bodyPr>
          <a:lstStyle/>
          <a:p>
            <a:pPr marL="457200" lvl="0" indent="-228600" rtl="0">
              <a:lnSpc>
                <a:spcPct val="100000"/>
              </a:lnSpc>
              <a:spcBef>
                <a:spcPts val="0"/>
              </a:spcBef>
              <a:buChar char="●"/>
            </a:pPr>
            <a:r>
              <a:rPr lang="en" dirty="0"/>
              <a:t>The Initial approach involved the use of a NLU platform : API.AI</a:t>
            </a:r>
          </a:p>
          <a:p>
            <a:pPr marL="457200" lvl="0" indent="-228600" rtl="0">
              <a:lnSpc>
                <a:spcPct val="100000"/>
              </a:lnSpc>
              <a:spcBef>
                <a:spcPts val="0"/>
              </a:spcBef>
              <a:buChar char="●"/>
            </a:pPr>
            <a:r>
              <a:rPr lang="en" dirty="0"/>
              <a:t>The Platform involved concepts such as Contexts, Entities, Intents,etc.</a:t>
            </a:r>
          </a:p>
          <a:p>
            <a:pPr marL="457200" lvl="0" indent="-228600" rtl="0">
              <a:lnSpc>
                <a:spcPct val="100000"/>
              </a:lnSpc>
              <a:spcBef>
                <a:spcPts val="0"/>
              </a:spcBef>
              <a:buChar char="●"/>
            </a:pPr>
            <a:r>
              <a:rPr lang="en" dirty="0"/>
              <a:t>This Approach required us to model the system, rather than develop it.</a:t>
            </a:r>
          </a:p>
          <a:p>
            <a:pPr marL="457200" lvl="0" indent="-228600" rtl="0">
              <a:lnSpc>
                <a:spcPct val="100000"/>
              </a:lnSpc>
              <a:spcBef>
                <a:spcPts val="0"/>
              </a:spcBef>
              <a:buChar char="●"/>
            </a:pPr>
            <a:r>
              <a:rPr lang="en" dirty="0"/>
              <a:t>Considering the shallow learning experience in this way of implementation, this approach was scrapped.</a:t>
            </a:r>
          </a:p>
          <a:p>
            <a:pPr marL="457200" lvl="0" indent="-228600" rtl="0">
              <a:lnSpc>
                <a:spcPct val="100000"/>
              </a:lnSpc>
              <a:spcBef>
                <a:spcPts val="0"/>
              </a:spcBef>
              <a:buChar char="●"/>
            </a:pPr>
            <a:r>
              <a:rPr lang="en" dirty="0"/>
              <a:t>Approaches with programming at its core, and that were algorithmic in nature were further considered.</a:t>
            </a:r>
          </a:p>
          <a:p>
            <a:pPr lvl="0">
              <a:spcBef>
                <a:spcPts val="0"/>
              </a:spcBef>
              <a:buNone/>
            </a:pPr>
            <a:r>
              <a:rPr lang="en" dirty="0"/>
              <a:t>	</a:t>
            </a:r>
          </a:p>
        </p:txBody>
      </p:sp>
    </p:spTree>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pic>
        <p:nvPicPr>
          <p:cNvPr id="119" name="Shape 119"/>
          <p:cNvPicPr preferRelativeResize="0"/>
          <p:nvPr/>
        </p:nvPicPr>
        <p:blipFill>
          <a:blip r:embed="rId3">
            <a:alphaModFix/>
          </a:blip>
          <a:stretch>
            <a:fillRect/>
          </a:stretch>
        </p:blipFill>
        <p:spPr>
          <a:xfrm>
            <a:off x="3406400" y="246462"/>
            <a:ext cx="2710625" cy="4650574"/>
          </a:xfrm>
          <a:prstGeom prst="rect">
            <a:avLst/>
          </a:prstGeom>
          <a:noFill/>
          <a:ln>
            <a:noFill/>
          </a:ln>
        </p:spPr>
      </p:pic>
      <p:pic>
        <p:nvPicPr>
          <p:cNvPr id="120" name="Shape 120"/>
          <p:cNvPicPr preferRelativeResize="0"/>
          <p:nvPr/>
        </p:nvPicPr>
        <p:blipFill>
          <a:blip r:embed="rId4">
            <a:alphaModFix/>
          </a:blip>
          <a:stretch>
            <a:fillRect/>
          </a:stretch>
        </p:blipFill>
        <p:spPr>
          <a:xfrm>
            <a:off x="328974" y="246475"/>
            <a:ext cx="2710625" cy="4650549"/>
          </a:xfrm>
          <a:prstGeom prst="rect">
            <a:avLst/>
          </a:prstGeom>
          <a:noFill/>
          <a:ln>
            <a:noFill/>
          </a:ln>
        </p:spPr>
      </p:pic>
      <p:sp>
        <p:nvSpPr>
          <p:cNvPr id="121" name="Shape 121"/>
          <p:cNvSpPr txBox="1"/>
          <p:nvPr/>
        </p:nvSpPr>
        <p:spPr>
          <a:xfrm>
            <a:off x="6192550" y="2787350"/>
            <a:ext cx="2901000" cy="847500"/>
          </a:xfrm>
          <a:prstGeom prst="rect">
            <a:avLst/>
          </a:prstGeom>
          <a:noFill/>
          <a:ln>
            <a:noFill/>
          </a:ln>
        </p:spPr>
        <p:txBody>
          <a:bodyPr lIns="91425" tIns="91425" rIns="91425" bIns="91425" anchor="t" anchorCtr="0">
            <a:noAutofit/>
          </a:bodyPr>
          <a:lstStyle/>
          <a:p>
            <a:pPr lvl="0">
              <a:spcBef>
                <a:spcPts val="0"/>
              </a:spcBef>
              <a:buNone/>
            </a:pPr>
            <a:r>
              <a:rPr lang="en" sz="3600">
                <a:solidFill>
                  <a:srgbClr val="FFFFFF"/>
                </a:solidFill>
                <a:latin typeface="Raleway"/>
                <a:ea typeface="Raleway"/>
                <a:cs typeface="Raleway"/>
                <a:sym typeface="Raleway"/>
              </a:rPr>
              <a:t>Screenshots</a:t>
            </a:r>
          </a:p>
        </p:txBody>
      </p:sp>
    </p:spTree>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Shape 126"/>
          <p:cNvSpPr txBox="1">
            <a:spLocks noGrp="1"/>
          </p:cNvSpPr>
          <p:nvPr>
            <p:ph type="title"/>
          </p:nvPr>
        </p:nvSpPr>
        <p:spPr>
          <a:xfrm>
            <a:off x="311700" y="410000"/>
            <a:ext cx="8520600" cy="607800"/>
          </a:xfrm>
          <a:prstGeom prst="rect">
            <a:avLst/>
          </a:prstGeom>
        </p:spPr>
        <p:txBody>
          <a:bodyPr lIns="91425" tIns="91425" rIns="91425" bIns="91425" anchor="t" anchorCtr="0">
            <a:noAutofit/>
          </a:bodyPr>
          <a:lstStyle/>
          <a:p>
            <a:pPr lvl="0">
              <a:spcBef>
                <a:spcPts val="0"/>
              </a:spcBef>
              <a:buNone/>
            </a:pPr>
            <a:r>
              <a:rPr lang="en"/>
              <a:t>The Next Approach</a:t>
            </a:r>
          </a:p>
        </p:txBody>
      </p:sp>
      <p:sp>
        <p:nvSpPr>
          <p:cNvPr id="127" name="Shape 127"/>
          <p:cNvSpPr txBox="1">
            <a:spLocks noGrp="1"/>
          </p:cNvSpPr>
          <p:nvPr>
            <p:ph type="body" idx="1"/>
          </p:nvPr>
        </p:nvSpPr>
        <p:spPr>
          <a:xfrm>
            <a:off x="311700" y="1229875"/>
            <a:ext cx="8520600" cy="3339000"/>
          </a:xfrm>
          <a:prstGeom prst="rect">
            <a:avLst/>
          </a:prstGeom>
        </p:spPr>
        <p:txBody>
          <a:bodyPr lIns="91425" tIns="91425" rIns="91425" bIns="91425" anchor="t" anchorCtr="0">
            <a:noAutofit/>
          </a:bodyPr>
          <a:lstStyle/>
          <a:p>
            <a:pPr marL="457200" lvl="0" indent="-228600" rtl="0">
              <a:spcBef>
                <a:spcPts val="0"/>
              </a:spcBef>
            </a:pPr>
            <a:r>
              <a:rPr lang="en" dirty="0"/>
              <a:t>Approach had to be Implementation oriented rather than Design oriented.</a:t>
            </a:r>
          </a:p>
          <a:p>
            <a:pPr marL="457200" lvl="0" indent="-228600" rtl="0">
              <a:spcBef>
                <a:spcPts val="0"/>
              </a:spcBef>
            </a:pPr>
            <a:r>
              <a:rPr lang="en" dirty="0"/>
              <a:t>As most experts suggest the  Following Technology Stack :</a:t>
            </a:r>
          </a:p>
          <a:p>
            <a:pPr lvl="0" rtl="0">
              <a:spcBef>
                <a:spcPts val="0"/>
              </a:spcBef>
              <a:buNone/>
            </a:pPr>
            <a:endParaRPr dirty="0"/>
          </a:p>
        </p:txBody>
      </p:sp>
      <p:sp>
        <p:nvSpPr>
          <p:cNvPr id="128" name="Shape 128"/>
          <p:cNvSpPr/>
          <p:nvPr/>
        </p:nvSpPr>
        <p:spPr>
          <a:xfrm>
            <a:off x="785405" y="2610750"/>
            <a:ext cx="2244900" cy="607800"/>
          </a:xfrm>
          <a:prstGeom prst="roundRect">
            <a:avLst>
              <a:gd name="adj" fmla="val 16667"/>
            </a:avLst>
          </a:prstGeom>
          <a:solidFill>
            <a:schemeClr val="dk1"/>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2400">
                <a:solidFill>
                  <a:srgbClr val="FFFFFF"/>
                </a:solidFill>
              </a:rPr>
              <a:t>Python</a:t>
            </a:r>
          </a:p>
        </p:txBody>
      </p:sp>
      <p:sp>
        <p:nvSpPr>
          <p:cNvPr id="129" name="Shape 129"/>
          <p:cNvSpPr/>
          <p:nvPr/>
        </p:nvSpPr>
        <p:spPr>
          <a:xfrm>
            <a:off x="3334155" y="2610750"/>
            <a:ext cx="2420400" cy="607800"/>
          </a:xfrm>
          <a:prstGeom prst="roundRect">
            <a:avLst>
              <a:gd name="adj" fmla="val 16667"/>
            </a:avLst>
          </a:prstGeom>
          <a:solidFill>
            <a:schemeClr val="dk1"/>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2400" dirty="0">
                <a:solidFill>
                  <a:srgbClr val="FFFFFF"/>
                </a:solidFill>
              </a:rPr>
              <a:t>NLTK Lib.</a:t>
            </a:r>
          </a:p>
        </p:txBody>
      </p:sp>
      <p:sp>
        <p:nvSpPr>
          <p:cNvPr id="130" name="Shape 130"/>
          <p:cNvSpPr/>
          <p:nvPr/>
        </p:nvSpPr>
        <p:spPr>
          <a:xfrm>
            <a:off x="785405" y="3470500"/>
            <a:ext cx="2244900" cy="607800"/>
          </a:xfrm>
          <a:prstGeom prst="roundRect">
            <a:avLst>
              <a:gd name="adj" fmla="val 16667"/>
            </a:avLst>
          </a:prstGeom>
          <a:solidFill>
            <a:schemeClr val="dk1"/>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2400" dirty="0">
                <a:solidFill>
                  <a:srgbClr val="FFFFFF"/>
                </a:solidFill>
              </a:rPr>
              <a:t>AIML</a:t>
            </a:r>
          </a:p>
        </p:txBody>
      </p:sp>
      <p:sp>
        <p:nvSpPr>
          <p:cNvPr id="131" name="Shape 131"/>
          <p:cNvSpPr/>
          <p:nvPr/>
        </p:nvSpPr>
        <p:spPr>
          <a:xfrm>
            <a:off x="3334155" y="3470500"/>
            <a:ext cx="2420400" cy="607800"/>
          </a:xfrm>
          <a:prstGeom prst="roundRect">
            <a:avLst>
              <a:gd name="adj" fmla="val 16667"/>
            </a:avLst>
          </a:prstGeom>
          <a:solidFill>
            <a:schemeClr val="dk1"/>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US" sz="2400" dirty="0" err="1">
                <a:solidFill>
                  <a:srgbClr val="FFFFFF"/>
                </a:solidFill>
              </a:rPr>
              <a:t>Kivy</a:t>
            </a:r>
            <a:r>
              <a:rPr lang="en-US" sz="2400" dirty="0">
                <a:solidFill>
                  <a:srgbClr val="FFFFFF"/>
                </a:solidFill>
              </a:rPr>
              <a:t> GUI</a:t>
            </a:r>
            <a:endParaRPr lang="en" sz="2400" dirty="0">
              <a:solidFill>
                <a:srgbClr val="FFFFFF"/>
              </a:solidFill>
            </a:endParaRPr>
          </a:p>
        </p:txBody>
      </p:sp>
    </p:spTree>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User Input</a:t>
            </a:r>
          </a:p>
        </p:txBody>
      </p:sp>
      <p:sp>
        <p:nvSpPr>
          <p:cNvPr id="4" name="Text Placeholder 3"/>
          <p:cNvSpPr>
            <a:spLocks noGrp="1"/>
          </p:cNvSpPr>
          <p:nvPr>
            <p:ph type="body" idx="1"/>
          </p:nvPr>
        </p:nvSpPr>
        <p:spPr>
          <a:xfrm>
            <a:off x="311700" y="1229875"/>
            <a:ext cx="8255997" cy="3339000"/>
          </a:xfrm>
        </p:spPr>
        <p:txBody>
          <a:bodyPr/>
          <a:lstStyle/>
          <a:p>
            <a:pPr marL="285750" indent="-285750">
              <a:buFont typeface="Arial" panose="020B0604020202020204" pitchFamily="34" charset="0"/>
              <a:buChar char="•"/>
            </a:pPr>
            <a:r>
              <a:rPr lang="en-US" dirty="0"/>
              <a:t>Greetings or FAQ queries in Natural Language (English).</a:t>
            </a:r>
          </a:p>
          <a:p>
            <a:pPr marL="285750" indent="-285750">
              <a:buFont typeface="Arial" panose="020B0604020202020204" pitchFamily="34" charset="0"/>
              <a:buChar char="•"/>
            </a:pPr>
            <a:r>
              <a:rPr lang="en-US" dirty="0"/>
              <a:t>The FAQ queries are restricted to be related to Computer Department VIT, Pune Courses</a:t>
            </a:r>
            <a:br>
              <a:rPr lang="en-US" dirty="0"/>
            </a:br>
            <a:r>
              <a:rPr lang="en-US" dirty="0"/>
              <a:t>(The current database only handles few courses, although it can be</a:t>
            </a:r>
            <a:br>
              <a:rPr lang="en-US" dirty="0"/>
            </a:br>
            <a:r>
              <a:rPr lang="en-US" dirty="0"/>
              <a:t>easily expanded to support on any course).</a:t>
            </a:r>
          </a:p>
          <a:p>
            <a:pPr marL="285750" indent="-285750">
              <a:buFont typeface="Arial" panose="020B0604020202020204" pitchFamily="34" charset="0"/>
              <a:buChar char="•"/>
            </a:pPr>
            <a:r>
              <a:rPr lang="en-US" dirty="0"/>
              <a:t>For instance, the queries can be regarding Venue, Instructor Name, etc. of a particular course </a:t>
            </a:r>
            <a:br>
              <a:rPr lang="en-US" dirty="0"/>
            </a:br>
            <a:endParaRPr lang="en-US" dirty="0"/>
          </a:p>
        </p:txBody>
      </p:sp>
    </p:spTree>
    <p:extLst>
      <p:ext uri="{BB962C8B-B14F-4D97-AF65-F5344CB8AC3E}">
        <p14:creationId xmlns:p14="http://schemas.microsoft.com/office/powerpoint/2010/main" val="4226686845"/>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System Outputs</a:t>
            </a:r>
          </a:p>
        </p:txBody>
      </p:sp>
      <p:sp>
        <p:nvSpPr>
          <p:cNvPr id="3" name="Text Placeholder 2"/>
          <p:cNvSpPr>
            <a:spLocks noGrp="1"/>
          </p:cNvSpPr>
          <p:nvPr>
            <p:ph type="body" idx="1"/>
          </p:nvPr>
        </p:nvSpPr>
        <p:spPr/>
        <p:txBody>
          <a:bodyPr/>
          <a:lstStyle/>
          <a:p>
            <a:r>
              <a:rPr lang="en-US" dirty="0"/>
              <a:t>System responses can be majorly categorized into three types:</a:t>
            </a:r>
          </a:p>
          <a:p>
            <a:pPr marL="285750" indent="-285750">
              <a:buFont typeface="Arial" panose="020B0604020202020204" pitchFamily="34" charset="0"/>
              <a:buChar char="•"/>
            </a:pPr>
            <a:r>
              <a:rPr lang="en-US" b="1" dirty="0"/>
              <a:t>Niceties</a:t>
            </a:r>
            <a:r>
              <a:rPr lang="en-US" dirty="0"/>
              <a:t>: Polite social responses with respect to greetings from the</a:t>
            </a:r>
            <a:br>
              <a:rPr lang="en-US" dirty="0"/>
            </a:br>
            <a:r>
              <a:rPr lang="en-US" dirty="0"/>
              <a:t>user.</a:t>
            </a:r>
          </a:p>
          <a:p>
            <a:pPr marL="285750" indent="-285750">
              <a:buFont typeface="Arial" panose="020B0604020202020204" pitchFamily="34" charset="0"/>
              <a:buChar char="•"/>
            </a:pPr>
            <a:r>
              <a:rPr lang="en-US" b="1" dirty="0"/>
              <a:t>Domain Specific responses</a:t>
            </a:r>
            <a:r>
              <a:rPr lang="en-US" dirty="0"/>
              <a:t>: Responses closely satisfying the user</a:t>
            </a:r>
            <a:br>
              <a:rPr lang="en-US" dirty="0"/>
            </a:br>
            <a:r>
              <a:rPr lang="en-US" dirty="0"/>
              <a:t>queries.</a:t>
            </a:r>
          </a:p>
          <a:p>
            <a:pPr marL="285750" indent="-285750">
              <a:buFont typeface="Arial" panose="020B0604020202020204" pitchFamily="34" charset="0"/>
              <a:buChar char="•"/>
            </a:pPr>
            <a:r>
              <a:rPr lang="en-US" b="1" dirty="0"/>
              <a:t>Apologetic responses</a:t>
            </a:r>
            <a:r>
              <a:rPr lang="en-US" dirty="0"/>
              <a:t>: Responses meant to convey inability to</a:t>
            </a:r>
            <a:br>
              <a:rPr lang="en-US" dirty="0"/>
            </a:br>
            <a:r>
              <a:rPr lang="en-US" dirty="0"/>
              <a:t>retrieve requested information. </a:t>
            </a:r>
            <a:br>
              <a:rPr lang="en-US" dirty="0"/>
            </a:br>
            <a:endParaRPr lang="en-US" dirty="0"/>
          </a:p>
        </p:txBody>
      </p:sp>
    </p:spTree>
    <p:extLst>
      <p:ext uri="{BB962C8B-B14F-4D97-AF65-F5344CB8AC3E}">
        <p14:creationId xmlns:p14="http://schemas.microsoft.com/office/powerpoint/2010/main" val="1189881000"/>
      </p:ext>
    </p:extLst>
  </p:cSld>
  <p:clrMapOvr>
    <a:masterClrMapping/>
  </p:clrMapOvr>
  <p:transition spd="slow">
    <p:wipe/>
  </p:transition>
</p:sld>
</file>

<file path=ppt/theme/theme1.xml><?xml version="1.0" encoding="utf-8"?>
<a:theme xmlns:a="http://schemas.openxmlformats.org/drawingml/2006/main" name="geometric">
  <a:themeElements>
    <a:clrScheme name="Geometric">
      <a:dk1>
        <a:srgbClr val="2A3990"/>
      </a:dk1>
      <a:lt1>
        <a:srgbClr val="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1592</Words>
  <Application>Microsoft Office PowerPoint</Application>
  <PresentationFormat>On-screen Show (16:9)</PresentationFormat>
  <Paragraphs>200</Paragraphs>
  <Slides>36</Slides>
  <Notes>27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36</vt:i4>
      </vt:variant>
    </vt:vector>
  </HeadingPairs>
  <TitlesOfParts>
    <vt:vector size="42" baseType="lpstr">
      <vt:lpstr>Roboto</vt:lpstr>
      <vt:lpstr>Arial</vt:lpstr>
      <vt:lpstr>Raleway</vt:lpstr>
      <vt:lpstr>Calibri</vt:lpstr>
      <vt:lpstr>Verdana</vt:lpstr>
      <vt:lpstr>geometric</vt:lpstr>
      <vt:lpstr>Kelly, College Enquiry Chatbot</vt:lpstr>
      <vt:lpstr>Introduction to the Problem</vt:lpstr>
      <vt:lpstr>Domain of Interest: The Chatbot will be a general Enquiry Chatbot aimed at answering questions based on the various Academic Details about Courses taught in a CSE/IT VIT, Pune.</vt:lpstr>
      <vt:lpstr>Solution Space</vt:lpstr>
      <vt:lpstr>The Initial Approach</vt:lpstr>
      <vt:lpstr>PowerPoint Presentation</vt:lpstr>
      <vt:lpstr>The Next Approach</vt:lpstr>
      <vt:lpstr>User Input</vt:lpstr>
      <vt:lpstr>System Outputs</vt:lpstr>
      <vt:lpstr>Dual Phase Operation</vt:lpstr>
      <vt:lpstr>Training Phase</vt:lpstr>
      <vt:lpstr>PowerPoint Presentation</vt:lpstr>
      <vt:lpstr>Pattern Matching Phase</vt:lpstr>
      <vt:lpstr>PowerPoint Presentation</vt:lpstr>
      <vt:lpstr>NLTK</vt:lpstr>
      <vt:lpstr>Tokenizing Stop words removal Stemming PunktSentence tokenizer Chunking Chinking Lemmatizing Similarity </vt:lpstr>
      <vt:lpstr>Tokenization : Input         Words</vt:lpstr>
      <vt:lpstr>Stop Words Removal</vt:lpstr>
      <vt:lpstr>Stemming</vt:lpstr>
      <vt:lpstr>Part Of Speech Tag (1)</vt:lpstr>
      <vt:lpstr>Part Of Speech Tag (2)</vt:lpstr>
      <vt:lpstr>Chunking</vt:lpstr>
      <vt:lpstr>PowerPoint Presentation</vt:lpstr>
      <vt:lpstr>Chinking</vt:lpstr>
      <vt:lpstr>Named Entity Recognition</vt:lpstr>
      <vt:lpstr>Lemmatizing</vt:lpstr>
      <vt:lpstr>WordNet</vt:lpstr>
      <vt:lpstr>Similarity:Wu and Palmer</vt:lpstr>
      <vt:lpstr>AIML</vt:lpstr>
      <vt:lpstr>AIML Tags</vt:lpstr>
      <vt:lpstr>PowerPoint Presentation</vt:lpstr>
      <vt:lpstr>Screenshot</vt:lpstr>
      <vt:lpstr>Future Scope</vt:lpstr>
      <vt:lpstr>References:</vt:lpstr>
      <vt:lpstr>The Team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Kelly, College Enquiry Chatbot</dc:title>
  <dc:creator>Karan Parseja</dc:creator>
  <cp:lastModifiedBy>Karan Parseja</cp:lastModifiedBy>
  <cp:revision>10</cp:revision>
  <dcterms:modified xsi:type="dcterms:W3CDTF">2017-05-19T21:00:13Z</dcterms:modified>
</cp:coreProperties>
</file>